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17" r:id="rId2"/>
    <p:sldId id="482" r:id="rId3"/>
    <p:sldId id="655" r:id="rId4"/>
    <p:sldId id="719" r:id="rId5"/>
    <p:sldId id="688" r:id="rId6"/>
    <p:sldId id="729" r:id="rId7"/>
    <p:sldId id="730" r:id="rId8"/>
    <p:sldId id="727" r:id="rId9"/>
    <p:sldId id="720" r:id="rId10"/>
    <p:sldId id="721" r:id="rId11"/>
    <p:sldId id="722" r:id="rId12"/>
    <p:sldId id="728" r:id="rId13"/>
    <p:sldId id="716" r:id="rId14"/>
    <p:sldId id="731" r:id="rId15"/>
    <p:sldId id="732" r:id="rId16"/>
    <p:sldId id="733" r:id="rId17"/>
    <p:sldId id="734" r:id="rId18"/>
    <p:sldId id="735" r:id="rId19"/>
    <p:sldId id="736" r:id="rId20"/>
    <p:sldId id="737" r:id="rId21"/>
    <p:sldId id="738" r:id="rId22"/>
    <p:sldId id="739" r:id="rId23"/>
    <p:sldId id="740" r:id="rId24"/>
    <p:sldId id="741" r:id="rId25"/>
    <p:sldId id="744" r:id="rId26"/>
    <p:sldId id="742" r:id="rId27"/>
    <p:sldId id="747" r:id="rId28"/>
    <p:sldId id="745" r:id="rId29"/>
    <p:sldId id="743" r:id="rId30"/>
    <p:sldId id="746" r:id="rId31"/>
    <p:sldId id="620" r:id="rId3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43F5"/>
    <a:srgbClr val="800000"/>
    <a:srgbClr val="E6EDF6"/>
    <a:srgbClr val="FF0000"/>
    <a:srgbClr val="0099CC"/>
    <a:srgbClr val="0066FF"/>
    <a:srgbClr val="006600"/>
    <a:srgbClr val="8080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ED101-4DF3-4E66-9996-40FD986C65DB}" v="40" dt="2023-01-13T12:29:35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490"/>
  </p:normalViewPr>
  <p:slideViewPr>
    <p:cSldViewPr>
      <p:cViewPr varScale="1">
        <p:scale>
          <a:sx n="73" d="100"/>
          <a:sy n="73" d="100"/>
        </p:scale>
        <p:origin x="17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344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nda Grobbelaar" userId="eb2d4a99058a34b0" providerId="LiveId" clId="{EEFED101-4DF3-4E66-9996-40FD986C65DB}"/>
    <pc:docChg chg="undo redo custSel addSld delSld modSld sldOrd">
      <pc:chgData name="Wonda Grobbelaar" userId="eb2d4a99058a34b0" providerId="LiveId" clId="{EEFED101-4DF3-4E66-9996-40FD986C65DB}" dt="2023-01-14T15:41:07.774" v="2020" actId="20577"/>
      <pc:docMkLst>
        <pc:docMk/>
      </pc:docMkLst>
      <pc:sldChg chg="modSp mod">
        <pc:chgData name="Wonda Grobbelaar" userId="eb2d4a99058a34b0" providerId="LiveId" clId="{EEFED101-4DF3-4E66-9996-40FD986C65DB}" dt="2023-01-14T15:41:07.774" v="2020" actId="20577"/>
        <pc:sldMkLst>
          <pc:docMk/>
          <pc:sldMk cId="3342552865" sldId="482"/>
        </pc:sldMkLst>
        <pc:spChg chg="mod">
          <ac:chgData name="Wonda Grobbelaar" userId="eb2d4a99058a34b0" providerId="LiveId" clId="{EEFED101-4DF3-4E66-9996-40FD986C65DB}" dt="2023-01-14T15:41:07.774" v="2020" actId="20577"/>
          <ac:spMkLst>
            <pc:docMk/>
            <pc:sldMk cId="3342552865" sldId="482"/>
            <ac:spMk id="5" creationId="{00000000-0000-0000-0000-000000000000}"/>
          </ac:spMkLst>
        </pc:spChg>
      </pc:sldChg>
      <pc:sldChg chg="addSp delSp modSp del mod">
        <pc:chgData name="Wonda Grobbelaar" userId="eb2d4a99058a34b0" providerId="LiveId" clId="{EEFED101-4DF3-4E66-9996-40FD986C65DB}" dt="2023-01-13T11:27:11.545" v="1115" actId="2696"/>
        <pc:sldMkLst>
          <pc:docMk/>
          <pc:sldMk cId="1986791750" sldId="657"/>
        </pc:sldMkLst>
        <pc:spChg chg="del mod">
          <ac:chgData name="Wonda Grobbelaar" userId="eb2d4a99058a34b0" providerId="LiveId" clId="{EEFED101-4DF3-4E66-9996-40FD986C65DB}" dt="2023-01-13T09:13:22.510" v="16"/>
          <ac:spMkLst>
            <pc:docMk/>
            <pc:sldMk cId="1986791750" sldId="657"/>
            <ac:spMk id="2" creationId="{504C1880-DAFF-4F08-509A-9858E354CC5B}"/>
          </ac:spMkLst>
        </pc:spChg>
        <pc:spChg chg="del mod">
          <ac:chgData name="Wonda Grobbelaar" userId="eb2d4a99058a34b0" providerId="LiveId" clId="{EEFED101-4DF3-4E66-9996-40FD986C65DB}" dt="2023-01-13T08:51:52.510" v="3"/>
          <ac:spMkLst>
            <pc:docMk/>
            <pc:sldMk cId="1986791750" sldId="657"/>
            <ac:spMk id="15" creationId="{41EC9D17-F694-D03B-F220-064CC64F6A4B}"/>
          </ac:spMkLst>
        </pc:spChg>
        <pc:spChg chg="add mod">
          <ac:chgData name="Wonda Grobbelaar" userId="eb2d4a99058a34b0" providerId="LiveId" clId="{EEFED101-4DF3-4E66-9996-40FD986C65DB}" dt="2023-01-13T09:17:13.484" v="70" actId="1076"/>
          <ac:spMkLst>
            <pc:docMk/>
            <pc:sldMk cId="1986791750" sldId="657"/>
            <ac:spMk id="18" creationId="{DF8BA743-5632-D68D-3651-C8C4E1859475}"/>
          </ac:spMkLst>
        </pc:spChg>
        <pc:spChg chg="add del mod">
          <ac:chgData name="Wonda Grobbelaar" userId="eb2d4a99058a34b0" providerId="LiveId" clId="{EEFED101-4DF3-4E66-9996-40FD986C65DB}" dt="2023-01-13T09:15:48.608" v="65"/>
          <ac:spMkLst>
            <pc:docMk/>
            <pc:sldMk cId="1986791750" sldId="657"/>
            <ac:spMk id="19" creationId="{63E3C9F4-5D3D-9501-902A-D38D8B223FA6}"/>
          </ac:spMkLst>
        </pc:spChg>
        <pc:spChg chg="add mod">
          <ac:chgData name="Wonda Grobbelaar" userId="eb2d4a99058a34b0" providerId="LiveId" clId="{EEFED101-4DF3-4E66-9996-40FD986C65DB}" dt="2023-01-13T09:15:09.481" v="54" actId="1076"/>
          <ac:spMkLst>
            <pc:docMk/>
            <pc:sldMk cId="1986791750" sldId="657"/>
            <ac:spMk id="20" creationId="{9DA9D625-A57B-9EB0-D328-4605F076A865}"/>
          </ac:spMkLst>
        </pc:spChg>
        <pc:picChg chg="add mod">
          <ac:chgData name="Wonda Grobbelaar" userId="eb2d4a99058a34b0" providerId="LiveId" clId="{EEFED101-4DF3-4E66-9996-40FD986C65DB}" dt="2023-01-13T09:17:06.909" v="69" actId="1076"/>
          <ac:picMkLst>
            <pc:docMk/>
            <pc:sldMk cId="1986791750" sldId="657"/>
            <ac:picMk id="21" creationId="{3D7C3570-D572-99D0-CC04-679D4C7EE46F}"/>
          </ac:picMkLst>
        </pc:picChg>
      </pc:sldChg>
      <pc:sldChg chg="del">
        <pc:chgData name="Wonda Grobbelaar" userId="eb2d4a99058a34b0" providerId="LiveId" clId="{EEFED101-4DF3-4E66-9996-40FD986C65DB}" dt="2023-01-13T09:24:24.460" v="120" actId="2696"/>
        <pc:sldMkLst>
          <pc:docMk/>
          <pc:sldMk cId="2067054259" sldId="685"/>
        </pc:sldMkLst>
      </pc:sldChg>
      <pc:sldChg chg="del">
        <pc:chgData name="Wonda Grobbelaar" userId="eb2d4a99058a34b0" providerId="LiveId" clId="{EEFED101-4DF3-4E66-9996-40FD986C65DB}" dt="2023-01-13T09:25:05.488" v="130" actId="2696"/>
        <pc:sldMkLst>
          <pc:docMk/>
          <pc:sldMk cId="1634697952" sldId="686"/>
        </pc:sldMkLst>
      </pc:sldChg>
      <pc:sldChg chg="addSp delSp modSp del mod">
        <pc:chgData name="Wonda Grobbelaar" userId="eb2d4a99058a34b0" providerId="LiveId" clId="{EEFED101-4DF3-4E66-9996-40FD986C65DB}" dt="2023-01-13T09:24:32.535" v="121" actId="2696"/>
        <pc:sldMkLst>
          <pc:docMk/>
          <pc:sldMk cId="389623503" sldId="687"/>
        </pc:sldMkLst>
        <pc:spChg chg="del mod">
          <ac:chgData name="Wonda Grobbelaar" userId="eb2d4a99058a34b0" providerId="LiveId" clId="{EEFED101-4DF3-4E66-9996-40FD986C65DB}" dt="2023-01-13T09:13:12.304" v="6"/>
          <ac:spMkLst>
            <pc:docMk/>
            <pc:sldMk cId="389623503" sldId="687"/>
            <ac:spMk id="7" creationId="{E8228A11-C414-14D9-8152-9E6386019AFC}"/>
          </ac:spMkLst>
        </pc:spChg>
        <pc:spChg chg="add mod">
          <ac:chgData name="Wonda Grobbelaar" userId="eb2d4a99058a34b0" providerId="LiveId" clId="{EEFED101-4DF3-4E66-9996-40FD986C65DB}" dt="2023-01-13T09:22:53.187" v="115" actId="20577"/>
          <ac:spMkLst>
            <pc:docMk/>
            <pc:sldMk cId="389623503" sldId="687"/>
            <ac:spMk id="11" creationId="{D10F58C2-458A-5F3E-E39E-C3DAC0B6E46D}"/>
          </ac:spMkLst>
        </pc:spChg>
      </pc:sldChg>
      <pc:sldChg chg="addSp delSp modSp mod">
        <pc:chgData name="Wonda Grobbelaar" userId="eb2d4a99058a34b0" providerId="LiveId" clId="{EEFED101-4DF3-4E66-9996-40FD986C65DB}" dt="2023-01-13T12:30:05.194" v="1844" actId="2711"/>
        <pc:sldMkLst>
          <pc:docMk/>
          <pc:sldMk cId="3279548281" sldId="688"/>
        </pc:sldMkLst>
        <pc:spChg chg="mod">
          <ac:chgData name="Wonda Grobbelaar" userId="eb2d4a99058a34b0" providerId="LiveId" clId="{EEFED101-4DF3-4E66-9996-40FD986C65DB}" dt="2023-01-13T12:30:05.194" v="1844" actId="2711"/>
          <ac:spMkLst>
            <pc:docMk/>
            <pc:sldMk cId="3279548281" sldId="688"/>
            <ac:spMk id="2" creationId="{504C1880-DAFF-4F08-509A-9858E354CC5B}"/>
          </ac:spMkLst>
        </pc:spChg>
        <pc:spChg chg="add mod">
          <ac:chgData name="Wonda Grobbelaar" userId="eb2d4a99058a34b0" providerId="LiveId" clId="{EEFED101-4DF3-4E66-9996-40FD986C65DB}" dt="2023-01-13T11:31:14.217" v="1177" actId="255"/>
          <ac:spMkLst>
            <pc:docMk/>
            <pc:sldMk cId="3279548281" sldId="688"/>
            <ac:spMk id="7" creationId="{39B96CD2-C481-4A1A-E048-4FE9BDE2EE5D}"/>
          </ac:spMkLst>
        </pc:spChg>
        <pc:spChg chg="del mod">
          <ac:chgData name="Wonda Grobbelaar" userId="eb2d4a99058a34b0" providerId="LiveId" clId="{EEFED101-4DF3-4E66-9996-40FD986C65DB}" dt="2023-01-13T09:24:15.109" v="118" actId="478"/>
          <ac:spMkLst>
            <pc:docMk/>
            <pc:sldMk cId="3279548281" sldId="688"/>
            <ac:spMk id="10" creationId="{8930D091-419A-19AD-C0AB-99285DFAF874}"/>
          </ac:spMkLst>
        </pc:spChg>
        <pc:spChg chg="add del mod">
          <ac:chgData name="Wonda Grobbelaar" userId="eb2d4a99058a34b0" providerId="LiveId" clId="{EEFED101-4DF3-4E66-9996-40FD986C65DB}" dt="2023-01-13T11:27:15.963" v="1116" actId="478"/>
          <ac:spMkLst>
            <pc:docMk/>
            <pc:sldMk cId="3279548281" sldId="688"/>
            <ac:spMk id="12" creationId="{1976DFD9-E2E2-3654-8467-E22100AD1800}"/>
          </ac:spMkLst>
        </pc:spChg>
      </pc:sldChg>
      <pc:sldChg chg="del">
        <pc:chgData name="Wonda Grobbelaar" userId="eb2d4a99058a34b0" providerId="LiveId" clId="{EEFED101-4DF3-4E66-9996-40FD986C65DB}" dt="2023-01-13T09:24:43.276" v="124" actId="2696"/>
        <pc:sldMkLst>
          <pc:docMk/>
          <pc:sldMk cId="3540010451" sldId="689"/>
        </pc:sldMkLst>
      </pc:sldChg>
      <pc:sldChg chg="del">
        <pc:chgData name="Wonda Grobbelaar" userId="eb2d4a99058a34b0" providerId="LiveId" clId="{EEFED101-4DF3-4E66-9996-40FD986C65DB}" dt="2023-01-13T09:24:50.794" v="126" actId="2696"/>
        <pc:sldMkLst>
          <pc:docMk/>
          <pc:sldMk cId="820408660" sldId="690"/>
        </pc:sldMkLst>
      </pc:sldChg>
      <pc:sldChg chg="del">
        <pc:chgData name="Wonda Grobbelaar" userId="eb2d4a99058a34b0" providerId="LiveId" clId="{EEFED101-4DF3-4E66-9996-40FD986C65DB}" dt="2023-01-13T09:24:54.285" v="127" actId="2696"/>
        <pc:sldMkLst>
          <pc:docMk/>
          <pc:sldMk cId="259318642" sldId="691"/>
        </pc:sldMkLst>
      </pc:sldChg>
      <pc:sldChg chg="del">
        <pc:chgData name="Wonda Grobbelaar" userId="eb2d4a99058a34b0" providerId="LiveId" clId="{EEFED101-4DF3-4E66-9996-40FD986C65DB}" dt="2023-01-13T09:25:02.002" v="129" actId="2696"/>
        <pc:sldMkLst>
          <pc:docMk/>
          <pc:sldMk cId="2895716473" sldId="692"/>
        </pc:sldMkLst>
      </pc:sldChg>
      <pc:sldChg chg="del">
        <pc:chgData name="Wonda Grobbelaar" userId="eb2d4a99058a34b0" providerId="LiveId" clId="{EEFED101-4DF3-4E66-9996-40FD986C65DB}" dt="2023-01-13T09:25:09.318" v="131" actId="2696"/>
        <pc:sldMkLst>
          <pc:docMk/>
          <pc:sldMk cId="665775247" sldId="693"/>
        </pc:sldMkLst>
      </pc:sldChg>
      <pc:sldChg chg="del">
        <pc:chgData name="Wonda Grobbelaar" userId="eb2d4a99058a34b0" providerId="LiveId" clId="{EEFED101-4DF3-4E66-9996-40FD986C65DB}" dt="2023-01-13T09:25:25.829" v="132" actId="2696"/>
        <pc:sldMkLst>
          <pc:docMk/>
          <pc:sldMk cId="1887860493" sldId="694"/>
        </pc:sldMkLst>
      </pc:sldChg>
      <pc:sldChg chg="del">
        <pc:chgData name="Wonda Grobbelaar" userId="eb2d4a99058a34b0" providerId="LiveId" clId="{EEFED101-4DF3-4E66-9996-40FD986C65DB}" dt="2023-01-13T09:25:29.711" v="133" actId="2696"/>
        <pc:sldMkLst>
          <pc:docMk/>
          <pc:sldMk cId="1918671850" sldId="695"/>
        </pc:sldMkLst>
      </pc:sldChg>
      <pc:sldChg chg="del">
        <pc:chgData name="Wonda Grobbelaar" userId="eb2d4a99058a34b0" providerId="LiveId" clId="{EEFED101-4DF3-4E66-9996-40FD986C65DB}" dt="2023-01-13T09:25:34.175" v="134" actId="2696"/>
        <pc:sldMkLst>
          <pc:docMk/>
          <pc:sldMk cId="1503598264" sldId="696"/>
        </pc:sldMkLst>
      </pc:sldChg>
      <pc:sldChg chg="del">
        <pc:chgData name="Wonda Grobbelaar" userId="eb2d4a99058a34b0" providerId="LiveId" clId="{EEFED101-4DF3-4E66-9996-40FD986C65DB}" dt="2023-01-13T09:25:39.514" v="135" actId="2696"/>
        <pc:sldMkLst>
          <pc:docMk/>
          <pc:sldMk cId="1315405705" sldId="697"/>
        </pc:sldMkLst>
      </pc:sldChg>
      <pc:sldChg chg="del">
        <pc:chgData name="Wonda Grobbelaar" userId="eb2d4a99058a34b0" providerId="LiveId" clId="{EEFED101-4DF3-4E66-9996-40FD986C65DB}" dt="2023-01-13T09:26:15.834" v="138" actId="2696"/>
        <pc:sldMkLst>
          <pc:docMk/>
          <pc:sldMk cId="2682354567" sldId="698"/>
        </pc:sldMkLst>
      </pc:sldChg>
      <pc:sldChg chg="del">
        <pc:chgData name="Wonda Grobbelaar" userId="eb2d4a99058a34b0" providerId="LiveId" clId="{EEFED101-4DF3-4E66-9996-40FD986C65DB}" dt="2023-01-13T09:26:12.221" v="137" actId="2696"/>
        <pc:sldMkLst>
          <pc:docMk/>
          <pc:sldMk cId="3066052731" sldId="699"/>
        </pc:sldMkLst>
      </pc:sldChg>
      <pc:sldChg chg="del">
        <pc:chgData name="Wonda Grobbelaar" userId="eb2d4a99058a34b0" providerId="LiveId" clId="{EEFED101-4DF3-4E66-9996-40FD986C65DB}" dt="2023-01-13T09:26:19.998" v="139" actId="2696"/>
        <pc:sldMkLst>
          <pc:docMk/>
          <pc:sldMk cId="645671476" sldId="700"/>
        </pc:sldMkLst>
      </pc:sldChg>
      <pc:sldChg chg="del">
        <pc:chgData name="Wonda Grobbelaar" userId="eb2d4a99058a34b0" providerId="LiveId" clId="{EEFED101-4DF3-4E66-9996-40FD986C65DB}" dt="2023-01-13T09:26:23.641" v="140" actId="2696"/>
        <pc:sldMkLst>
          <pc:docMk/>
          <pc:sldMk cId="3608429747" sldId="701"/>
        </pc:sldMkLst>
      </pc:sldChg>
      <pc:sldChg chg="del">
        <pc:chgData name="Wonda Grobbelaar" userId="eb2d4a99058a34b0" providerId="LiveId" clId="{EEFED101-4DF3-4E66-9996-40FD986C65DB}" dt="2023-01-13T09:26:27.284" v="141" actId="2696"/>
        <pc:sldMkLst>
          <pc:docMk/>
          <pc:sldMk cId="3854783118" sldId="702"/>
        </pc:sldMkLst>
      </pc:sldChg>
      <pc:sldChg chg="del">
        <pc:chgData name="Wonda Grobbelaar" userId="eb2d4a99058a34b0" providerId="LiveId" clId="{EEFED101-4DF3-4E66-9996-40FD986C65DB}" dt="2023-01-13T09:26:34.994" v="143" actId="2696"/>
        <pc:sldMkLst>
          <pc:docMk/>
          <pc:sldMk cId="1225082912" sldId="703"/>
        </pc:sldMkLst>
      </pc:sldChg>
      <pc:sldChg chg="del">
        <pc:chgData name="Wonda Grobbelaar" userId="eb2d4a99058a34b0" providerId="LiveId" clId="{EEFED101-4DF3-4E66-9996-40FD986C65DB}" dt="2023-01-13T09:26:41.217" v="144" actId="2696"/>
        <pc:sldMkLst>
          <pc:docMk/>
          <pc:sldMk cId="2064826886" sldId="704"/>
        </pc:sldMkLst>
      </pc:sldChg>
      <pc:sldChg chg="del">
        <pc:chgData name="Wonda Grobbelaar" userId="eb2d4a99058a34b0" providerId="LiveId" clId="{EEFED101-4DF3-4E66-9996-40FD986C65DB}" dt="2023-01-13T09:26:53.238" v="146" actId="2696"/>
        <pc:sldMkLst>
          <pc:docMk/>
          <pc:sldMk cId="994416543" sldId="705"/>
        </pc:sldMkLst>
      </pc:sldChg>
      <pc:sldChg chg="del">
        <pc:chgData name="Wonda Grobbelaar" userId="eb2d4a99058a34b0" providerId="LiveId" clId="{EEFED101-4DF3-4E66-9996-40FD986C65DB}" dt="2023-01-13T09:26:56.970" v="147" actId="2696"/>
        <pc:sldMkLst>
          <pc:docMk/>
          <pc:sldMk cId="507280436" sldId="706"/>
        </pc:sldMkLst>
      </pc:sldChg>
      <pc:sldChg chg="del">
        <pc:chgData name="Wonda Grobbelaar" userId="eb2d4a99058a34b0" providerId="LiveId" clId="{EEFED101-4DF3-4E66-9996-40FD986C65DB}" dt="2023-01-13T09:27:01.792" v="148" actId="2696"/>
        <pc:sldMkLst>
          <pc:docMk/>
          <pc:sldMk cId="2825476905" sldId="707"/>
        </pc:sldMkLst>
      </pc:sldChg>
      <pc:sldChg chg="del">
        <pc:chgData name="Wonda Grobbelaar" userId="eb2d4a99058a34b0" providerId="LiveId" clId="{EEFED101-4DF3-4E66-9996-40FD986C65DB}" dt="2023-01-13T09:27:06.049" v="149" actId="2696"/>
        <pc:sldMkLst>
          <pc:docMk/>
          <pc:sldMk cId="3158753439" sldId="708"/>
        </pc:sldMkLst>
      </pc:sldChg>
      <pc:sldChg chg="del">
        <pc:chgData name="Wonda Grobbelaar" userId="eb2d4a99058a34b0" providerId="LiveId" clId="{EEFED101-4DF3-4E66-9996-40FD986C65DB}" dt="2023-01-13T09:27:09.736" v="150" actId="2696"/>
        <pc:sldMkLst>
          <pc:docMk/>
          <pc:sldMk cId="1513052665" sldId="709"/>
        </pc:sldMkLst>
      </pc:sldChg>
      <pc:sldChg chg="del">
        <pc:chgData name="Wonda Grobbelaar" userId="eb2d4a99058a34b0" providerId="LiveId" clId="{EEFED101-4DF3-4E66-9996-40FD986C65DB}" dt="2023-01-13T09:27:13.243" v="151" actId="2696"/>
        <pc:sldMkLst>
          <pc:docMk/>
          <pc:sldMk cId="1426715949" sldId="710"/>
        </pc:sldMkLst>
      </pc:sldChg>
      <pc:sldChg chg="del">
        <pc:chgData name="Wonda Grobbelaar" userId="eb2d4a99058a34b0" providerId="LiveId" clId="{EEFED101-4DF3-4E66-9996-40FD986C65DB}" dt="2023-01-13T09:23:58.862" v="116" actId="2696"/>
        <pc:sldMkLst>
          <pc:docMk/>
          <pc:sldMk cId="1509741587" sldId="711"/>
        </pc:sldMkLst>
      </pc:sldChg>
      <pc:sldChg chg="del">
        <pc:chgData name="Wonda Grobbelaar" userId="eb2d4a99058a34b0" providerId="LiveId" clId="{EEFED101-4DF3-4E66-9996-40FD986C65DB}" dt="2023-01-13T09:24:20.467" v="119" actId="2696"/>
        <pc:sldMkLst>
          <pc:docMk/>
          <pc:sldMk cId="1394789418" sldId="712"/>
        </pc:sldMkLst>
      </pc:sldChg>
      <pc:sldChg chg="addSp delSp modSp del mod">
        <pc:chgData name="Wonda Grobbelaar" userId="eb2d4a99058a34b0" providerId="LiveId" clId="{EEFED101-4DF3-4E66-9996-40FD986C65DB}" dt="2023-01-13T11:28:04.676" v="1130" actId="2696"/>
        <pc:sldMkLst>
          <pc:docMk/>
          <pc:sldMk cId="873048067" sldId="713"/>
        </pc:sldMkLst>
        <pc:spChg chg="mod">
          <ac:chgData name="Wonda Grobbelaar" userId="eb2d4a99058a34b0" providerId="LiveId" clId="{EEFED101-4DF3-4E66-9996-40FD986C65DB}" dt="2023-01-13T10:24:56.616" v="572" actId="20577"/>
          <ac:spMkLst>
            <pc:docMk/>
            <pc:sldMk cId="873048067" sldId="713"/>
            <ac:spMk id="2" creationId="{504C1880-DAFF-4F08-509A-9858E354CC5B}"/>
          </ac:spMkLst>
        </pc:spChg>
        <pc:spChg chg="del mod">
          <ac:chgData name="Wonda Grobbelaar" userId="eb2d4a99058a34b0" providerId="LiveId" clId="{EEFED101-4DF3-4E66-9996-40FD986C65DB}" dt="2023-01-13T09:59:36.645" v="227"/>
          <ac:spMkLst>
            <pc:docMk/>
            <pc:sldMk cId="873048067" sldId="713"/>
            <ac:spMk id="14" creationId="{87494660-A8C9-A700-82CB-CBA7F7B7128B}"/>
          </ac:spMkLst>
        </pc:spChg>
        <pc:picChg chg="del mod">
          <ac:chgData name="Wonda Grobbelaar" userId="eb2d4a99058a34b0" providerId="LiveId" clId="{EEFED101-4DF3-4E66-9996-40FD986C65DB}" dt="2023-01-13T09:24:35.902" v="123" actId="478"/>
          <ac:picMkLst>
            <pc:docMk/>
            <pc:sldMk cId="873048067" sldId="713"/>
            <ac:picMk id="11" creationId="{B7EB40C7-9A47-8F01-908C-B34E6DE996EA}"/>
          </ac:picMkLst>
        </pc:picChg>
        <pc:picChg chg="add mod">
          <ac:chgData name="Wonda Grobbelaar" userId="eb2d4a99058a34b0" providerId="LiveId" clId="{EEFED101-4DF3-4E66-9996-40FD986C65DB}" dt="2023-01-13T10:26:40.751" v="576" actId="1076"/>
          <ac:picMkLst>
            <pc:docMk/>
            <pc:sldMk cId="873048067" sldId="713"/>
            <ac:picMk id="12" creationId="{DE052290-D4BC-22CF-A9E6-14E745FB657B}"/>
          </ac:picMkLst>
        </pc:picChg>
      </pc:sldChg>
      <pc:sldChg chg="del">
        <pc:chgData name="Wonda Grobbelaar" userId="eb2d4a99058a34b0" providerId="LiveId" clId="{EEFED101-4DF3-4E66-9996-40FD986C65DB}" dt="2023-01-13T09:24:47.270" v="125" actId="2696"/>
        <pc:sldMkLst>
          <pc:docMk/>
          <pc:sldMk cId="1976426285" sldId="714"/>
        </pc:sldMkLst>
      </pc:sldChg>
      <pc:sldChg chg="del">
        <pc:chgData name="Wonda Grobbelaar" userId="eb2d4a99058a34b0" providerId="LiveId" clId="{EEFED101-4DF3-4E66-9996-40FD986C65DB}" dt="2023-01-13T09:24:58.468" v="128" actId="2696"/>
        <pc:sldMkLst>
          <pc:docMk/>
          <pc:sldMk cId="17186469" sldId="715"/>
        </pc:sldMkLst>
      </pc:sldChg>
      <pc:sldChg chg="addSp delSp modSp mod">
        <pc:chgData name="Wonda Grobbelaar" userId="eb2d4a99058a34b0" providerId="LiveId" clId="{EEFED101-4DF3-4E66-9996-40FD986C65DB}" dt="2023-01-13T12:32:46.327" v="1854" actId="2711"/>
        <pc:sldMkLst>
          <pc:docMk/>
          <pc:sldMk cId="1553644027" sldId="716"/>
        </pc:sldMkLst>
        <pc:spChg chg="mod">
          <ac:chgData name="Wonda Grobbelaar" userId="eb2d4a99058a34b0" providerId="LiveId" clId="{EEFED101-4DF3-4E66-9996-40FD986C65DB}" dt="2023-01-13T12:32:46.327" v="1854" actId="2711"/>
          <ac:spMkLst>
            <pc:docMk/>
            <pc:sldMk cId="1553644027" sldId="716"/>
            <ac:spMk id="2" creationId="{504C1880-DAFF-4F08-509A-9858E354CC5B}"/>
          </ac:spMkLst>
        </pc:spChg>
        <pc:spChg chg="del mod">
          <ac:chgData name="Wonda Grobbelaar" userId="eb2d4a99058a34b0" providerId="LiveId" clId="{EEFED101-4DF3-4E66-9996-40FD986C65DB}" dt="2023-01-13T11:06:15.938" v="795"/>
          <ac:spMkLst>
            <pc:docMk/>
            <pc:sldMk cId="1553644027" sldId="716"/>
            <ac:spMk id="7" creationId="{205565AB-30D4-1EB1-8731-CA441CC1CFB3}"/>
          </ac:spMkLst>
        </pc:spChg>
        <pc:spChg chg="add del mod">
          <ac:chgData name="Wonda Grobbelaar" userId="eb2d4a99058a34b0" providerId="LiveId" clId="{EEFED101-4DF3-4E66-9996-40FD986C65DB}" dt="2023-01-13T11:46:08.067" v="1413" actId="478"/>
          <ac:spMkLst>
            <pc:docMk/>
            <pc:sldMk cId="1553644027" sldId="716"/>
            <ac:spMk id="10" creationId="{021B99BB-C70C-0679-052F-C12BE99D6611}"/>
          </ac:spMkLst>
        </pc:spChg>
        <pc:picChg chg="add mod">
          <ac:chgData name="Wonda Grobbelaar" userId="eb2d4a99058a34b0" providerId="LiveId" clId="{EEFED101-4DF3-4E66-9996-40FD986C65DB}" dt="2023-01-13T11:46:16.916" v="1416" actId="1076"/>
          <ac:picMkLst>
            <pc:docMk/>
            <pc:sldMk cId="1553644027" sldId="716"/>
            <ac:picMk id="7" creationId="{17061C3C-768E-7DAE-10AC-BD05D9130597}"/>
          </ac:picMkLst>
        </pc:picChg>
        <pc:picChg chg="del">
          <ac:chgData name="Wonda Grobbelaar" userId="eb2d4a99058a34b0" providerId="LiveId" clId="{EEFED101-4DF3-4E66-9996-40FD986C65DB}" dt="2023-01-13T09:26:05.672" v="136" actId="478"/>
          <ac:picMkLst>
            <pc:docMk/>
            <pc:sldMk cId="1553644027" sldId="716"/>
            <ac:picMk id="10" creationId="{6175C0B4-DC91-B19B-89C4-FD6026781E24}"/>
          </ac:picMkLst>
        </pc:picChg>
        <pc:picChg chg="add del mod">
          <ac:chgData name="Wonda Grobbelaar" userId="eb2d4a99058a34b0" providerId="LiveId" clId="{EEFED101-4DF3-4E66-9996-40FD986C65DB}" dt="2023-01-13T11:28:38.264" v="1140" actId="478"/>
          <ac:picMkLst>
            <pc:docMk/>
            <pc:sldMk cId="1553644027" sldId="716"/>
            <ac:picMk id="12" creationId="{446D98A2-B6B4-1EBB-6220-D3C496A30931}"/>
          </ac:picMkLst>
        </pc:picChg>
      </pc:sldChg>
      <pc:sldChg chg="delSp modSp del mod">
        <pc:chgData name="Wonda Grobbelaar" userId="eb2d4a99058a34b0" providerId="LiveId" clId="{EEFED101-4DF3-4E66-9996-40FD986C65DB}" dt="2023-01-13T11:28:47.406" v="1142" actId="2696"/>
        <pc:sldMkLst>
          <pc:docMk/>
          <pc:sldMk cId="2898120619" sldId="717"/>
        </pc:sldMkLst>
        <pc:spChg chg="mod">
          <ac:chgData name="Wonda Grobbelaar" userId="eb2d4a99058a34b0" providerId="LiveId" clId="{EEFED101-4DF3-4E66-9996-40FD986C65DB}" dt="2023-01-13T11:08:42.636" v="829" actId="20577"/>
          <ac:spMkLst>
            <pc:docMk/>
            <pc:sldMk cId="2898120619" sldId="717"/>
            <ac:spMk id="2" creationId="{504C1880-DAFF-4F08-509A-9858E354CC5B}"/>
          </ac:spMkLst>
        </pc:spChg>
        <pc:spChg chg="mod">
          <ac:chgData name="Wonda Grobbelaar" userId="eb2d4a99058a34b0" providerId="LiveId" clId="{EEFED101-4DF3-4E66-9996-40FD986C65DB}" dt="2023-01-13T11:09:55.902" v="876" actId="113"/>
          <ac:spMkLst>
            <pc:docMk/>
            <pc:sldMk cId="2898120619" sldId="717"/>
            <ac:spMk id="10" creationId="{087C4331-7AC0-068C-FEEE-CDD0ED6DE268}"/>
          </ac:spMkLst>
        </pc:spChg>
        <pc:picChg chg="del">
          <ac:chgData name="Wonda Grobbelaar" userId="eb2d4a99058a34b0" providerId="LiveId" clId="{EEFED101-4DF3-4E66-9996-40FD986C65DB}" dt="2023-01-13T09:26:45.525" v="145" actId="478"/>
          <ac:picMkLst>
            <pc:docMk/>
            <pc:sldMk cId="2898120619" sldId="717"/>
            <ac:picMk id="12" creationId="{6552E859-11A0-90AD-840E-04635A9FE5A0}"/>
          </ac:picMkLst>
        </pc:picChg>
      </pc:sldChg>
      <pc:sldChg chg="del">
        <pc:chgData name="Wonda Grobbelaar" userId="eb2d4a99058a34b0" providerId="LiveId" clId="{EEFED101-4DF3-4E66-9996-40FD986C65DB}" dt="2023-01-13T09:26:30.855" v="142" actId="2696"/>
        <pc:sldMkLst>
          <pc:docMk/>
          <pc:sldMk cId="4279186243" sldId="718"/>
        </pc:sldMkLst>
      </pc:sldChg>
      <pc:sldChg chg="addSp delSp modSp add mod">
        <pc:chgData name="Wonda Grobbelaar" userId="eb2d4a99058a34b0" providerId="LiveId" clId="{EEFED101-4DF3-4E66-9996-40FD986C65DB}" dt="2023-01-13T12:31:17.366" v="1850" actId="255"/>
        <pc:sldMkLst>
          <pc:docMk/>
          <pc:sldMk cId="262888180" sldId="720"/>
        </pc:sldMkLst>
        <pc:spChg chg="mod">
          <ac:chgData name="Wonda Grobbelaar" userId="eb2d4a99058a34b0" providerId="LiveId" clId="{EEFED101-4DF3-4E66-9996-40FD986C65DB}" dt="2023-01-13T12:31:09.602" v="1849" actId="2711"/>
          <ac:spMkLst>
            <pc:docMk/>
            <pc:sldMk cId="262888180" sldId="720"/>
            <ac:spMk id="2" creationId="{504C1880-DAFF-4F08-509A-9858E354CC5B}"/>
          </ac:spMkLst>
        </pc:spChg>
        <pc:spChg chg="add del mod">
          <ac:chgData name="Wonda Grobbelaar" userId="eb2d4a99058a34b0" providerId="LiveId" clId="{EEFED101-4DF3-4E66-9996-40FD986C65DB}" dt="2023-01-13T11:27:27.487" v="1118" actId="478"/>
          <ac:spMkLst>
            <pc:docMk/>
            <pc:sldMk cId="262888180" sldId="720"/>
            <ac:spMk id="7" creationId="{D34AEEA9-B910-68C6-6739-5319FDF87E7F}"/>
          </ac:spMkLst>
        </pc:spChg>
        <pc:spChg chg="add mod">
          <ac:chgData name="Wonda Grobbelaar" userId="eb2d4a99058a34b0" providerId="LiveId" clId="{EEFED101-4DF3-4E66-9996-40FD986C65DB}" dt="2023-01-13T12:31:17.366" v="1850" actId="255"/>
          <ac:spMkLst>
            <pc:docMk/>
            <pc:sldMk cId="262888180" sldId="720"/>
            <ac:spMk id="10" creationId="{F729D6D0-0C8E-4AC3-2F80-D01097EF6504}"/>
          </ac:spMkLst>
        </pc:spChg>
        <pc:spChg chg="del mod">
          <ac:chgData name="Wonda Grobbelaar" userId="eb2d4a99058a34b0" providerId="LiveId" clId="{EEFED101-4DF3-4E66-9996-40FD986C65DB}" dt="2023-01-13T10:01:32.280" v="238"/>
          <ac:spMkLst>
            <pc:docMk/>
            <pc:sldMk cId="262888180" sldId="720"/>
            <ac:spMk id="12" creationId="{1976DFD9-E2E2-3654-8467-E22100AD1800}"/>
          </ac:spMkLst>
        </pc:spChg>
        <pc:spChg chg="add del mod">
          <ac:chgData name="Wonda Grobbelaar" userId="eb2d4a99058a34b0" providerId="LiveId" clId="{EEFED101-4DF3-4E66-9996-40FD986C65DB}" dt="2023-01-13T11:17:14.019" v="939" actId="478"/>
          <ac:spMkLst>
            <pc:docMk/>
            <pc:sldMk cId="262888180" sldId="720"/>
            <ac:spMk id="13" creationId="{DD77FD0F-07E0-4312-8752-D96DFD2E59B4}"/>
          </ac:spMkLst>
        </pc:spChg>
        <pc:picChg chg="add del mod">
          <ac:chgData name="Wonda Grobbelaar" userId="eb2d4a99058a34b0" providerId="LiveId" clId="{EEFED101-4DF3-4E66-9996-40FD986C65DB}" dt="2023-01-13T11:27:30.411" v="1120" actId="478"/>
          <ac:picMkLst>
            <pc:docMk/>
            <pc:sldMk cId="262888180" sldId="720"/>
            <ac:picMk id="11" creationId="{93F42388-BB47-C82C-5224-FC9D8750150C}"/>
          </ac:picMkLst>
        </pc:picChg>
      </pc:sldChg>
      <pc:sldChg chg="addSp delSp modSp add mod">
        <pc:chgData name="Wonda Grobbelaar" userId="eb2d4a99058a34b0" providerId="LiveId" clId="{EEFED101-4DF3-4E66-9996-40FD986C65DB}" dt="2023-01-13T12:32:11.366" v="1851" actId="2711"/>
        <pc:sldMkLst>
          <pc:docMk/>
          <pc:sldMk cId="1112337785" sldId="721"/>
        </pc:sldMkLst>
        <pc:spChg chg="mod">
          <ac:chgData name="Wonda Grobbelaar" userId="eb2d4a99058a34b0" providerId="LiveId" clId="{EEFED101-4DF3-4E66-9996-40FD986C65DB}" dt="2023-01-13T12:32:11.366" v="1851" actId="2711"/>
          <ac:spMkLst>
            <pc:docMk/>
            <pc:sldMk cId="1112337785" sldId="721"/>
            <ac:spMk id="2" creationId="{504C1880-DAFF-4F08-509A-9858E354CC5B}"/>
          </ac:spMkLst>
        </pc:spChg>
        <pc:spChg chg="add mod">
          <ac:chgData name="Wonda Grobbelaar" userId="eb2d4a99058a34b0" providerId="LiveId" clId="{EEFED101-4DF3-4E66-9996-40FD986C65DB}" dt="2023-01-13T11:41:21.722" v="1335" actId="255"/>
          <ac:spMkLst>
            <pc:docMk/>
            <pc:sldMk cId="1112337785" sldId="721"/>
            <ac:spMk id="7" creationId="{69C362DA-0C41-B978-9EE5-E2E3868F6F12}"/>
          </ac:spMkLst>
        </pc:spChg>
        <pc:spChg chg="del mod">
          <ac:chgData name="Wonda Grobbelaar" userId="eb2d4a99058a34b0" providerId="LiveId" clId="{EEFED101-4DF3-4E66-9996-40FD986C65DB}" dt="2023-01-13T10:07:34.760" v="327" actId="478"/>
          <ac:spMkLst>
            <pc:docMk/>
            <pc:sldMk cId="1112337785" sldId="721"/>
            <ac:spMk id="7" creationId="{D34AEEA9-B910-68C6-6739-5319FDF87E7F}"/>
          </ac:spMkLst>
        </pc:spChg>
        <pc:spChg chg="add del mod">
          <ac:chgData name="Wonda Grobbelaar" userId="eb2d4a99058a34b0" providerId="LiveId" clId="{EEFED101-4DF3-4E66-9996-40FD986C65DB}" dt="2023-01-13T10:08:21.811" v="337" actId="22"/>
          <ac:spMkLst>
            <pc:docMk/>
            <pc:sldMk cId="1112337785" sldId="721"/>
            <ac:spMk id="10" creationId="{A89DD7D9-E23F-6CBE-7597-0F13A7117829}"/>
          </ac:spMkLst>
        </pc:spChg>
        <pc:spChg chg="add del mod">
          <ac:chgData name="Wonda Grobbelaar" userId="eb2d4a99058a34b0" providerId="LiveId" clId="{EEFED101-4DF3-4E66-9996-40FD986C65DB}" dt="2023-01-13T11:27:35.500" v="1121" actId="478"/>
          <ac:spMkLst>
            <pc:docMk/>
            <pc:sldMk cId="1112337785" sldId="721"/>
            <ac:spMk id="12" creationId="{7AABB7B7-BE80-32CF-4545-A51B6560A95E}"/>
          </ac:spMkLst>
        </pc:spChg>
        <pc:spChg chg="add del mod">
          <ac:chgData name="Wonda Grobbelaar" userId="eb2d4a99058a34b0" providerId="LiveId" clId="{EEFED101-4DF3-4E66-9996-40FD986C65DB}" dt="2023-01-13T11:41:57.145" v="1341" actId="478"/>
          <ac:spMkLst>
            <pc:docMk/>
            <pc:sldMk cId="1112337785" sldId="721"/>
            <ac:spMk id="14" creationId="{A7EF9136-6D8E-FCDC-E831-6F7E9EE20718}"/>
          </ac:spMkLst>
        </pc:spChg>
        <pc:picChg chg="add mod">
          <ac:chgData name="Wonda Grobbelaar" userId="eb2d4a99058a34b0" providerId="LiveId" clId="{EEFED101-4DF3-4E66-9996-40FD986C65DB}" dt="2023-01-13T11:41:53.038" v="1340" actId="1076"/>
          <ac:picMkLst>
            <pc:docMk/>
            <pc:sldMk cId="1112337785" sldId="721"/>
            <ac:picMk id="11" creationId="{1E7EDF2D-D7BD-49DC-85B5-4E8250931533}"/>
          </ac:picMkLst>
        </pc:picChg>
        <pc:picChg chg="add del mod">
          <ac:chgData name="Wonda Grobbelaar" userId="eb2d4a99058a34b0" providerId="LiveId" clId="{EEFED101-4DF3-4E66-9996-40FD986C65DB}" dt="2023-01-13T11:27:39.215" v="1122" actId="478"/>
          <ac:picMkLst>
            <pc:docMk/>
            <pc:sldMk cId="1112337785" sldId="721"/>
            <ac:picMk id="13" creationId="{91AC8067-B8A0-5840-47F7-F52B5CC3E414}"/>
          </ac:picMkLst>
        </pc:picChg>
        <pc:picChg chg="add del">
          <ac:chgData name="Wonda Grobbelaar" userId="eb2d4a99058a34b0" providerId="LiveId" clId="{EEFED101-4DF3-4E66-9996-40FD986C65DB}" dt="2023-01-13T10:14:40.800" v="383" actId="478"/>
          <ac:picMkLst>
            <pc:docMk/>
            <pc:sldMk cId="1112337785" sldId="721"/>
            <ac:picMk id="14" creationId="{BCA7FA9E-C86D-76A2-5B66-21DF62CE702D}"/>
          </ac:picMkLst>
        </pc:picChg>
      </pc:sldChg>
      <pc:sldChg chg="addSp delSp modSp add mod">
        <pc:chgData name="Wonda Grobbelaar" userId="eb2d4a99058a34b0" providerId="LiveId" clId="{EEFED101-4DF3-4E66-9996-40FD986C65DB}" dt="2023-01-13T12:32:23.379" v="1852" actId="2711"/>
        <pc:sldMkLst>
          <pc:docMk/>
          <pc:sldMk cId="2271899601" sldId="722"/>
        </pc:sldMkLst>
        <pc:spChg chg="mod">
          <ac:chgData name="Wonda Grobbelaar" userId="eb2d4a99058a34b0" providerId="LiveId" clId="{EEFED101-4DF3-4E66-9996-40FD986C65DB}" dt="2023-01-13T12:32:23.379" v="1852" actId="2711"/>
          <ac:spMkLst>
            <pc:docMk/>
            <pc:sldMk cId="2271899601" sldId="722"/>
            <ac:spMk id="2" creationId="{504C1880-DAFF-4F08-509A-9858E354CC5B}"/>
          </ac:spMkLst>
        </pc:spChg>
        <pc:spChg chg="add del mod">
          <ac:chgData name="Wonda Grobbelaar" userId="eb2d4a99058a34b0" providerId="LiveId" clId="{EEFED101-4DF3-4E66-9996-40FD986C65DB}" dt="2023-01-13T10:17:15.418" v="424" actId="478"/>
          <ac:spMkLst>
            <pc:docMk/>
            <pc:sldMk cId="2271899601" sldId="722"/>
            <ac:spMk id="10" creationId="{123FC315-DF4D-6317-87AD-61B88CD460D1}"/>
          </ac:spMkLst>
        </pc:spChg>
        <pc:spChg chg="add mod">
          <ac:chgData name="Wonda Grobbelaar" userId="eb2d4a99058a34b0" providerId="LiveId" clId="{EEFED101-4DF3-4E66-9996-40FD986C65DB}" dt="2023-01-13T11:44:01.982" v="1370" actId="20577"/>
          <ac:spMkLst>
            <pc:docMk/>
            <pc:sldMk cId="2271899601" sldId="722"/>
            <ac:spMk id="10" creationId="{8776472B-FFB3-A170-52CA-56FB7644555B}"/>
          </ac:spMkLst>
        </pc:spChg>
        <pc:spChg chg="del mod">
          <ac:chgData name="Wonda Grobbelaar" userId="eb2d4a99058a34b0" providerId="LiveId" clId="{EEFED101-4DF3-4E66-9996-40FD986C65DB}" dt="2023-01-13T11:27:43.600" v="1124" actId="478"/>
          <ac:spMkLst>
            <pc:docMk/>
            <pc:sldMk cId="2271899601" sldId="722"/>
            <ac:spMk id="12" creationId="{7AABB7B7-BE80-32CF-4545-A51B6560A95E}"/>
          </ac:spMkLst>
        </pc:spChg>
        <pc:picChg chg="add del mod">
          <ac:chgData name="Wonda Grobbelaar" userId="eb2d4a99058a34b0" providerId="LiveId" clId="{EEFED101-4DF3-4E66-9996-40FD986C65DB}" dt="2023-01-13T11:27:46.329" v="1125" actId="478"/>
          <ac:picMkLst>
            <pc:docMk/>
            <pc:sldMk cId="2271899601" sldId="722"/>
            <ac:picMk id="7" creationId="{A8F78664-3E69-225E-75B1-43C0F1BEC8FB}"/>
          </ac:picMkLst>
        </pc:picChg>
      </pc:sldChg>
      <pc:sldChg chg="addSp delSp modSp add del mod ord">
        <pc:chgData name="Wonda Grobbelaar" userId="eb2d4a99058a34b0" providerId="LiveId" clId="{EEFED101-4DF3-4E66-9996-40FD986C65DB}" dt="2023-01-13T11:27:57.657" v="1128" actId="2696"/>
        <pc:sldMkLst>
          <pc:docMk/>
          <pc:sldMk cId="436837224" sldId="723"/>
        </pc:sldMkLst>
        <pc:spChg chg="mod">
          <ac:chgData name="Wonda Grobbelaar" userId="eb2d4a99058a34b0" providerId="LiveId" clId="{EEFED101-4DF3-4E66-9996-40FD986C65DB}" dt="2023-01-13T10:20:22.970" v="490" actId="20577"/>
          <ac:spMkLst>
            <pc:docMk/>
            <pc:sldMk cId="436837224" sldId="723"/>
            <ac:spMk id="2" creationId="{504C1880-DAFF-4F08-509A-9858E354CC5B}"/>
          </ac:spMkLst>
        </pc:spChg>
        <pc:spChg chg="add mod">
          <ac:chgData name="Wonda Grobbelaar" userId="eb2d4a99058a34b0" providerId="LiveId" clId="{EEFED101-4DF3-4E66-9996-40FD986C65DB}" dt="2023-01-13T10:23:41.041" v="542" actId="255"/>
          <ac:spMkLst>
            <pc:docMk/>
            <pc:sldMk cId="436837224" sldId="723"/>
            <ac:spMk id="10" creationId="{DF241946-B344-47D4-1B66-5A18B0E13B42}"/>
          </ac:spMkLst>
        </pc:spChg>
        <pc:spChg chg="del mod">
          <ac:chgData name="Wonda Grobbelaar" userId="eb2d4a99058a34b0" providerId="LiveId" clId="{EEFED101-4DF3-4E66-9996-40FD986C65DB}" dt="2023-01-13T10:19:14.484" v="461"/>
          <ac:spMkLst>
            <pc:docMk/>
            <pc:sldMk cId="436837224" sldId="723"/>
            <ac:spMk id="12" creationId="{7AABB7B7-BE80-32CF-4545-A51B6560A95E}"/>
          </ac:spMkLst>
        </pc:spChg>
        <pc:picChg chg="del">
          <ac:chgData name="Wonda Grobbelaar" userId="eb2d4a99058a34b0" providerId="LiveId" clId="{EEFED101-4DF3-4E66-9996-40FD986C65DB}" dt="2023-01-13T10:19:09.245" v="458" actId="478"/>
          <ac:picMkLst>
            <pc:docMk/>
            <pc:sldMk cId="436837224" sldId="723"/>
            <ac:picMk id="7" creationId="{A8F78664-3E69-225E-75B1-43C0F1BEC8FB}"/>
          </ac:picMkLst>
        </pc:picChg>
      </pc:sldChg>
      <pc:sldChg chg="addSp delSp modSp add del mod">
        <pc:chgData name="Wonda Grobbelaar" userId="eb2d4a99058a34b0" providerId="LiveId" clId="{EEFED101-4DF3-4E66-9996-40FD986C65DB}" dt="2023-01-13T11:27:54.416" v="1127" actId="2696"/>
        <pc:sldMkLst>
          <pc:docMk/>
          <pc:sldMk cId="1542151278" sldId="724"/>
        </pc:sldMkLst>
        <pc:spChg chg="mod">
          <ac:chgData name="Wonda Grobbelaar" userId="eb2d4a99058a34b0" providerId="LiveId" clId="{EEFED101-4DF3-4E66-9996-40FD986C65DB}" dt="2023-01-13T10:52:31.506" v="632" actId="20577"/>
          <ac:spMkLst>
            <pc:docMk/>
            <pc:sldMk cId="1542151278" sldId="724"/>
            <ac:spMk id="2" creationId="{504C1880-DAFF-4F08-509A-9858E354CC5B}"/>
          </ac:spMkLst>
        </pc:spChg>
        <pc:spChg chg="add mod">
          <ac:chgData name="Wonda Grobbelaar" userId="eb2d4a99058a34b0" providerId="LiveId" clId="{EEFED101-4DF3-4E66-9996-40FD986C65DB}" dt="2023-01-13T10:23:55.314" v="544" actId="255"/>
          <ac:spMkLst>
            <pc:docMk/>
            <pc:sldMk cId="1542151278" sldId="724"/>
            <ac:spMk id="10" creationId="{EB9A74C4-2DDD-5904-49A1-F1988BA04361}"/>
          </ac:spMkLst>
        </pc:spChg>
        <pc:spChg chg="del">
          <ac:chgData name="Wonda Grobbelaar" userId="eb2d4a99058a34b0" providerId="LiveId" clId="{EEFED101-4DF3-4E66-9996-40FD986C65DB}" dt="2023-01-13T10:18:03.922" v="447" actId="478"/>
          <ac:spMkLst>
            <pc:docMk/>
            <pc:sldMk cId="1542151278" sldId="724"/>
            <ac:spMk id="12" creationId="{7AABB7B7-BE80-32CF-4545-A51B6560A95E}"/>
          </ac:spMkLst>
        </pc:spChg>
        <pc:picChg chg="del">
          <ac:chgData name="Wonda Grobbelaar" userId="eb2d4a99058a34b0" providerId="LiveId" clId="{EEFED101-4DF3-4E66-9996-40FD986C65DB}" dt="2023-01-13T10:18:06.282" v="448" actId="478"/>
          <ac:picMkLst>
            <pc:docMk/>
            <pc:sldMk cId="1542151278" sldId="724"/>
            <ac:picMk id="7" creationId="{A8F78664-3E69-225E-75B1-43C0F1BEC8FB}"/>
          </ac:picMkLst>
        </pc:picChg>
      </pc:sldChg>
      <pc:sldChg chg="modSp add del mod">
        <pc:chgData name="Wonda Grobbelaar" userId="eb2d4a99058a34b0" providerId="LiveId" clId="{EEFED101-4DF3-4E66-9996-40FD986C65DB}" dt="2023-01-13T11:28:00.716" v="1129" actId="2696"/>
        <pc:sldMkLst>
          <pc:docMk/>
          <pc:sldMk cId="4107387585" sldId="725"/>
        </pc:sldMkLst>
        <pc:spChg chg="mod">
          <ac:chgData name="Wonda Grobbelaar" userId="eb2d4a99058a34b0" providerId="LiveId" clId="{EEFED101-4DF3-4E66-9996-40FD986C65DB}" dt="2023-01-13T10:23:30.388" v="541" actId="255"/>
          <ac:spMkLst>
            <pc:docMk/>
            <pc:sldMk cId="4107387585" sldId="725"/>
            <ac:spMk id="10" creationId="{DF241946-B344-47D4-1B66-5A18B0E13B42}"/>
          </ac:spMkLst>
        </pc:spChg>
      </pc:sldChg>
      <pc:sldChg chg="addSp delSp modSp add del mod ord">
        <pc:chgData name="Wonda Grobbelaar" userId="eb2d4a99058a34b0" providerId="LiveId" clId="{EEFED101-4DF3-4E66-9996-40FD986C65DB}" dt="2023-01-13T11:28:07.709" v="1131" actId="2696"/>
        <pc:sldMkLst>
          <pc:docMk/>
          <pc:sldMk cId="2691474457" sldId="726"/>
        </pc:sldMkLst>
        <pc:spChg chg="mod">
          <ac:chgData name="Wonda Grobbelaar" userId="eb2d4a99058a34b0" providerId="LiveId" clId="{EEFED101-4DF3-4E66-9996-40FD986C65DB}" dt="2023-01-13T10:27:26.335" v="597" actId="20577"/>
          <ac:spMkLst>
            <pc:docMk/>
            <pc:sldMk cId="2691474457" sldId="726"/>
            <ac:spMk id="2" creationId="{504C1880-DAFF-4F08-509A-9858E354CC5B}"/>
          </ac:spMkLst>
        </pc:spChg>
        <pc:spChg chg="mod">
          <ac:chgData name="Wonda Grobbelaar" userId="eb2d4a99058a34b0" providerId="LiveId" clId="{EEFED101-4DF3-4E66-9996-40FD986C65DB}" dt="2023-01-13T10:27:48.234" v="601" actId="20577"/>
          <ac:spMkLst>
            <pc:docMk/>
            <pc:sldMk cId="2691474457" sldId="726"/>
            <ac:spMk id="10" creationId="{DF241946-B344-47D4-1B66-5A18B0E13B42}"/>
          </ac:spMkLst>
        </pc:spChg>
        <pc:spChg chg="add del mod">
          <ac:chgData name="Wonda Grobbelaar" userId="eb2d4a99058a34b0" providerId="LiveId" clId="{EEFED101-4DF3-4E66-9996-40FD986C65DB}" dt="2023-01-13T11:15:11.421" v="932" actId="478"/>
          <ac:spMkLst>
            <pc:docMk/>
            <pc:sldMk cId="2691474457" sldId="726"/>
            <ac:spMk id="12" creationId="{C79DA9A3-7985-11EC-07A8-1FB2FA53246E}"/>
          </ac:spMkLst>
        </pc:spChg>
        <pc:picChg chg="add del mod">
          <ac:chgData name="Wonda Grobbelaar" userId="eb2d4a99058a34b0" providerId="LiveId" clId="{EEFED101-4DF3-4E66-9996-40FD986C65DB}" dt="2023-01-13T10:34:52.173" v="620" actId="478"/>
          <ac:picMkLst>
            <pc:docMk/>
            <pc:sldMk cId="2691474457" sldId="726"/>
            <ac:picMk id="5" creationId="{089313EB-E38E-488F-A602-488721773DA6}"/>
          </ac:picMkLst>
        </pc:picChg>
        <pc:picChg chg="add mod">
          <ac:chgData name="Wonda Grobbelaar" userId="eb2d4a99058a34b0" providerId="LiveId" clId="{EEFED101-4DF3-4E66-9996-40FD986C65DB}" dt="2023-01-13T11:15:07.956" v="931" actId="1076"/>
          <ac:picMkLst>
            <pc:docMk/>
            <pc:sldMk cId="2691474457" sldId="726"/>
            <ac:picMk id="11" creationId="{6BF87CB4-8B1A-43FE-4F96-2F571AF757B4}"/>
          </ac:picMkLst>
        </pc:picChg>
      </pc:sldChg>
      <pc:sldChg chg="addSp delSp modSp add mod">
        <pc:chgData name="Wonda Grobbelaar" userId="eb2d4a99058a34b0" providerId="LiveId" clId="{EEFED101-4DF3-4E66-9996-40FD986C65DB}" dt="2023-01-13T12:30:56.784" v="1848" actId="2711"/>
        <pc:sldMkLst>
          <pc:docMk/>
          <pc:sldMk cId="2354651577" sldId="727"/>
        </pc:sldMkLst>
        <pc:spChg chg="del mod">
          <ac:chgData name="Wonda Grobbelaar" userId="eb2d4a99058a34b0" providerId="LiveId" clId="{EEFED101-4DF3-4E66-9996-40FD986C65DB}" dt="2023-01-13T10:31:15.558" v="610"/>
          <ac:spMkLst>
            <pc:docMk/>
            <pc:sldMk cId="2354651577" sldId="727"/>
            <ac:spMk id="2" creationId="{504C1880-DAFF-4F08-509A-9858E354CC5B}"/>
          </ac:spMkLst>
        </pc:spChg>
        <pc:spChg chg="add del mod">
          <ac:chgData name="Wonda Grobbelaar" userId="eb2d4a99058a34b0" providerId="LiveId" clId="{EEFED101-4DF3-4E66-9996-40FD986C65DB}" dt="2023-01-13T11:37:57.036" v="1244" actId="478"/>
          <ac:spMkLst>
            <pc:docMk/>
            <pc:sldMk cId="2354651577" sldId="727"/>
            <ac:spMk id="10" creationId="{8BE8317B-BBCC-2E85-5475-D2859DB57F99}"/>
          </ac:spMkLst>
        </pc:spChg>
        <pc:spChg chg="add mod">
          <ac:chgData name="Wonda Grobbelaar" userId="eb2d4a99058a34b0" providerId="LiveId" clId="{EEFED101-4DF3-4E66-9996-40FD986C65DB}" dt="2023-01-13T12:30:56.784" v="1848" actId="2711"/>
          <ac:spMkLst>
            <pc:docMk/>
            <pc:sldMk cId="2354651577" sldId="727"/>
            <ac:spMk id="11" creationId="{5BD300D7-1C86-D4EA-05FF-E7672482D575}"/>
          </ac:spMkLst>
        </pc:spChg>
        <pc:spChg chg="del mod">
          <ac:chgData name="Wonda Grobbelaar" userId="eb2d4a99058a34b0" providerId="LiveId" clId="{EEFED101-4DF3-4E66-9996-40FD986C65DB}" dt="2023-01-13T10:30:43.165" v="604" actId="478"/>
          <ac:spMkLst>
            <pc:docMk/>
            <pc:sldMk cId="2354651577" sldId="727"/>
            <ac:spMk id="12" creationId="{1976DFD9-E2E2-3654-8467-E22100AD1800}"/>
          </ac:spMkLst>
        </pc:spChg>
        <pc:picChg chg="add mod">
          <ac:chgData name="Wonda Grobbelaar" userId="eb2d4a99058a34b0" providerId="LiveId" clId="{EEFED101-4DF3-4E66-9996-40FD986C65DB}" dt="2023-01-13T11:38:02.811" v="1246" actId="1076"/>
          <ac:picMkLst>
            <pc:docMk/>
            <pc:sldMk cId="2354651577" sldId="727"/>
            <ac:picMk id="2" creationId="{219568D8-F9F1-99E1-8EA4-66F958A665A3}"/>
          </ac:picMkLst>
        </pc:picChg>
        <pc:picChg chg="add del mod">
          <ac:chgData name="Wonda Grobbelaar" userId="eb2d4a99058a34b0" providerId="LiveId" clId="{EEFED101-4DF3-4E66-9996-40FD986C65DB}" dt="2023-01-13T10:31:15.558" v="608" actId="478"/>
          <ac:picMkLst>
            <pc:docMk/>
            <pc:sldMk cId="2354651577" sldId="727"/>
            <ac:picMk id="5" creationId="{E74FD7D7-78BD-A6FF-9C2D-8B65AA549ED7}"/>
          </ac:picMkLst>
        </pc:picChg>
        <pc:picChg chg="add del mod">
          <ac:chgData name="Wonda Grobbelaar" userId="eb2d4a99058a34b0" providerId="LiveId" clId="{EEFED101-4DF3-4E66-9996-40FD986C65DB}" dt="2023-01-13T11:27:20.578" v="1117" actId="478"/>
          <ac:picMkLst>
            <pc:docMk/>
            <pc:sldMk cId="2354651577" sldId="727"/>
            <ac:picMk id="7" creationId="{C5D53BE4-3F6D-A880-C7CE-5E39BD96EE47}"/>
          </ac:picMkLst>
        </pc:picChg>
      </pc:sldChg>
      <pc:sldChg chg="addSp delSp modSp add mod">
        <pc:chgData name="Wonda Grobbelaar" userId="eb2d4a99058a34b0" providerId="LiveId" clId="{EEFED101-4DF3-4E66-9996-40FD986C65DB}" dt="2023-01-13T12:32:34.144" v="1853" actId="2711"/>
        <pc:sldMkLst>
          <pc:docMk/>
          <pc:sldMk cId="3922780431" sldId="728"/>
        </pc:sldMkLst>
        <pc:spChg chg="mod">
          <ac:chgData name="Wonda Grobbelaar" userId="eb2d4a99058a34b0" providerId="LiveId" clId="{EEFED101-4DF3-4E66-9996-40FD986C65DB}" dt="2023-01-13T12:32:34.144" v="1853" actId="2711"/>
          <ac:spMkLst>
            <pc:docMk/>
            <pc:sldMk cId="3922780431" sldId="728"/>
            <ac:spMk id="2" creationId="{504C1880-DAFF-4F08-509A-9858E354CC5B}"/>
          </ac:spMkLst>
        </pc:spChg>
        <pc:spChg chg="del mod">
          <ac:chgData name="Wonda Grobbelaar" userId="eb2d4a99058a34b0" providerId="LiveId" clId="{EEFED101-4DF3-4E66-9996-40FD986C65DB}" dt="2023-01-13T10:34:59.697" v="623"/>
          <ac:spMkLst>
            <pc:docMk/>
            <pc:sldMk cId="3922780431" sldId="728"/>
            <ac:spMk id="10" creationId="{DF241946-B344-47D4-1B66-5A18B0E13B42}"/>
          </ac:spMkLst>
        </pc:spChg>
        <pc:spChg chg="add del mod">
          <ac:chgData name="Wonda Grobbelaar" userId="eb2d4a99058a34b0" providerId="LiveId" clId="{EEFED101-4DF3-4E66-9996-40FD986C65DB}" dt="2023-01-13T11:45:20.351" v="1393" actId="478"/>
          <ac:spMkLst>
            <pc:docMk/>
            <pc:sldMk cId="3922780431" sldId="728"/>
            <ac:spMk id="11" creationId="{2B46F992-2FB3-DA7B-BAD2-85EC164B9912}"/>
          </ac:spMkLst>
        </pc:spChg>
        <pc:picChg chg="del mod">
          <ac:chgData name="Wonda Grobbelaar" userId="eb2d4a99058a34b0" providerId="LiveId" clId="{EEFED101-4DF3-4E66-9996-40FD986C65DB}" dt="2023-01-13T11:28:10.506" v="1132" actId="478"/>
          <ac:picMkLst>
            <pc:docMk/>
            <pc:sldMk cId="3922780431" sldId="728"/>
            <ac:picMk id="5" creationId="{089313EB-E38E-488F-A602-488721773DA6}"/>
          </ac:picMkLst>
        </pc:picChg>
        <pc:picChg chg="add del mod">
          <ac:chgData name="Wonda Grobbelaar" userId="eb2d4a99058a34b0" providerId="LiveId" clId="{EEFED101-4DF3-4E66-9996-40FD986C65DB}" dt="2023-01-13T11:45:16.193" v="1392" actId="1076"/>
          <ac:picMkLst>
            <pc:docMk/>
            <pc:sldMk cId="3922780431" sldId="728"/>
            <ac:picMk id="10" creationId="{14D886A2-4AA9-229A-01E5-BDD36B053AD0}"/>
          </ac:picMkLst>
        </pc:picChg>
      </pc:sldChg>
      <pc:sldChg chg="addSp delSp modSp add del mod">
        <pc:chgData name="Wonda Grobbelaar" userId="eb2d4a99058a34b0" providerId="LiveId" clId="{EEFED101-4DF3-4E66-9996-40FD986C65DB}" dt="2023-01-13T11:28:16.761" v="1133" actId="2696"/>
        <pc:sldMkLst>
          <pc:docMk/>
          <pc:sldMk cId="2172733817" sldId="729"/>
        </pc:sldMkLst>
        <pc:spChg chg="add mod">
          <ac:chgData name="Wonda Grobbelaar" userId="eb2d4a99058a34b0" providerId="LiveId" clId="{EEFED101-4DF3-4E66-9996-40FD986C65DB}" dt="2023-01-13T10:58:43.307" v="695" actId="20577"/>
          <ac:spMkLst>
            <pc:docMk/>
            <pc:sldMk cId="2172733817" sldId="729"/>
            <ac:spMk id="10" creationId="{0E74F71D-A3B5-E72D-907C-F2F69D6646A5}"/>
          </ac:spMkLst>
        </pc:spChg>
        <pc:picChg chg="del">
          <ac:chgData name="Wonda Grobbelaar" userId="eb2d4a99058a34b0" providerId="LiveId" clId="{EEFED101-4DF3-4E66-9996-40FD986C65DB}" dt="2023-01-13T10:52:03.198" v="628" actId="478"/>
          <ac:picMkLst>
            <pc:docMk/>
            <pc:sldMk cId="2172733817" sldId="729"/>
            <ac:picMk id="5" creationId="{089313EB-E38E-488F-A602-488721773DA6}"/>
          </ac:picMkLst>
        </pc:picChg>
      </pc:sldChg>
      <pc:sldChg chg="addSp delSp modSp add mod">
        <pc:chgData name="Wonda Grobbelaar" userId="eb2d4a99058a34b0" providerId="LiveId" clId="{EEFED101-4DF3-4E66-9996-40FD986C65DB}" dt="2023-01-13T12:30:22.484" v="1845" actId="2711"/>
        <pc:sldMkLst>
          <pc:docMk/>
          <pc:sldMk cId="2760327073" sldId="729"/>
        </pc:sldMkLst>
        <pc:spChg chg="mod">
          <ac:chgData name="Wonda Grobbelaar" userId="eb2d4a99058a34b0" providerId="LiveId" clId="{EEFED101-4DF3-4E66-9996-40FD986C65DB}" dt="2023-01-13T12:30:22.484" v="1845" actId="2711"/>
          <ac:spMkLst>
            <pc:docMk/>
            <pc:sldMk cId="2760327073" sldId="729"/>
            <ac:spMk id="2" creationId="{504C1880-DAFF-4F08-509A-9858E354CC5B}"/>
          </ac:spMkLst>
        </pc:spChg>
        <pc:spChg chg="del mod">
          <ac:chgData name="Wonda Grobbelaar" userId="eb2d4a99058a34b0" providerId="LiveId" clId="{EEFED101-4DF3-4E66-9996-40FD986C65DB}" dt="2023-01-13T11:31:24.458" v="1180" actId="478"/>
          <ac:spMkLst>
            <pc:docMk/>
            <pc:sldMk cId="2760327073" sldId="729"/>
            <ac:spMk id="7" creationId="{39B96CD2-C481-4A1A-E048-4FE9BDE2EE5D}"/>
          </ac:spMkLst>
        </pc:spChg>
        <pc:spChg chg="add del mod">
          <ac:chgData name="Wonda Grobbelaar" userId="eb2d4a99058a34b0" providerId="LiveId" clId="{EEFED101-4DF3-4E66-9996-40FD986C65DB}" dt="2023-01-13T11:32:30.709" v="1187" actId="478"/>
          <ac:spMkLst>
            <pc:docMk/>
            <pc:sldMk cId="2760327073" sldId="729"/>
            <ac:spMk id="11" creationId="{8479FEB7-1340-96E1-0ED4-CD14C1ED0F43}"/>
          </ac:spMkLst>
        </pc:spChg>
        <pc:picChg chg="add del mod">
          <ac:chgData name="Wonda Grobbelaar" userId="eb2d4a99058a34b0" providerId="LiveId" clId="{EEFED101-4DF3-4E66-9996-40FD986C65DB}" dt="2023-01-13T11:32:30.709" v="1187" actId="478"/>
          <ac:picMkLst>
            <pc:docMk/>
            <pc:sldMk cId="2760327073" sldId="729"/>
            <ac:picMk id="10" creationId="{09F3BDA3-8C86-E140-0D39-A0604FC333FD}"/>
          </ac:picMkLst>
        </pc:picChg>
        <pc:picChg chg="add mod">
          <ac:chgData name="Wonda Grobbelaar" userId="eb2d4a99058a34b0" providerId="LiveId" clId="{EEFED101-4DF3-4E66-9996-40FD986C65DB}" dt="2023-01-13T11:33:09.720" v="1190" actId="1076"/>
          <ac:picMkLst>
            <pc:docMk/>
            <pc:sldMk cId="2760327073" sldId="729"/>
            <ac:picMk id="12" creationId="{41428F40-15B6-A1B2-AB66-78D36BC3ADC4}"/>
          </ac:picMkLst>
        </pc:picChg>
      </pc:sldChg>
      <pc:sldChg chg="addSp delSp modSp add mod">
        <pc:chgData name="Wonda Grobbelaar" userId="eb2d4a99058a34b0" providerId="LiveId" clId="{EEFED101-4DF3-4E66-9996-40FD986C65DB}" dt="2023-01-13T12:30:36.307" v="1846" actId="2711"/>
        <pc:sldMkLst>
          <pc:docMk/>
          <pc:sldMk cId="1732800259" sldId="730"/>
        </pc:sldMkLst>
        <pc:spChg chg="mod">
          <ac:chgData name="Wonda Grobbelaar" userId="eb2d4a99058a34b0" providerId="LiveId" clId="{EEFED101-4DF3-4E66-9996-40FD986C65DB}" dt="2023-01-13T12:30:36.307" v="1846" actId="2711"/>
          <ac:spMkLst>
            <pc:docMk/>
            <pc:sldMk cId="1732800259" sldId="730"/>
            <ac:spMk id="2" creationId="{504C1880-DAFF-4F08-509A-9858E354CC5B}"/>
          </ac:spMkLst>
        </pc:spChg>
        <pc:spChg chg="add mod">
          <ac:chgData name="Wonda Grobbelaar" userId="eb2d4a99058a34b0" providerId="LiveId" clId="{EEFED101-4DF3-4E66-9996-40FD986C65DB}" dt="2023-01-13T11:35:17.433" v="1235" actId="14100"/>
          <ac:spMkLst>
            <pc:docMk/>
            <pc:sldMk cId="1732800259" sldId="730"/>
            <ac:spMk id="7" creationId="{15892020-8DBD-E88B-3B89-B0B5E551763B}"/>
          </ac:spMkLst>
        </pc:spChg>
        <pc:picChg chg="del">
          <ac:chgData name="Wonda Grobbelaar" userId="eb2d4a99058a34b0" providerId="LiveId" clId="{EEFED101-4DF3-4E66-9996-40FD986C65DB}" dt="2023-01-13T11:33:47.407" v="1192" actId="478"/>
          <ac:picMkLst>
            <pc:docMk/>
            <pc:sldMk cId="1732800259" sldId="730"/>
            <ac:picMk id="12" creationId="{41428F40-15B6-A1B2-AB66-78D36BC3ADC4}"/>
          </ac:picMkLst>
        </pc:picChg>
      </pc:sldChg>
      <pc:sldChg chg="modSp add del mod">
        <pc:chgData name="Wonda Grobbelaar" userId="eb2d4a99058a34b0" providerId="LiveId" clId="{EEFED101-4DF3-4E66-9996-40FD986C65DB}" dt="2023-01-13T11:28:19.705" v="1134" actId="2696"/>
        <pc:sldMkLst>
          <pc:docMk/>
          <pc:sldMk cId="3204476038" sldId="730"/>
        </pc:sldMkLst>
        <pc:spChg chg="mod">
          <ac:chgData name="Wonda Grobbelaar" userId="eb2d4a99058a34b0" providerId="LiveId" clId="{EEFED101-4DF3-4E66-9996-40FD986C65DB}" dt="2023-01-13T10:59:03.951" v="697" actId="255"/>
          <ac:spMkLst>
            <pc:docMk/>
            <pc:sldMk cId="3204476038" sldId="730"/>
            <ac:spMk id="10" creationId="{0E74F71D-A3B5-E72D-907C-F2F69D6646A5}"/>
          </ac:spMkLst>
        </pc:spChg>
      </pc:sldChg>
      <pc:sldChg chg="addSp delSp modSp add mod ord">
        <pc:chgData name="Wonda Grobbelaar" userId="eb2d4a99058a34b0" providerId="LiveId" clId="{EEFED101-4DF3-4E66-9996-40FD986C65DB}" dt="2023-01-13T12:40:10.546" v="1873" actId="20577"/>
        <pc:sldMkLst>
          <pc:docMk/>
          <pc:sldMk cId="62803947" sldId="731"/>
        </pc:sldMkLst>
        <pc:spChg chg="mod">
          <ac:chgData name="Wonda Grobbelaar" userId="eb2d4a99058a34b0" providerId="LiveId" clId="{EEFED101-4DF3-4E66-9996-40FD986C65DB}" dt="2023-01-13T12:40:10.546" v="1873" actId="20577"/>
          <ac:spMkLst>
            <pc:docMk/>
            <pc:sldMk cId="62803947" sldId="731"/>
            <ac:spMk id="2" creationId="{504C1880-DAFF-4F08-509A-9858E354CC5B}"/>
          </ac:spMkLst>
        </pc:spChg>
        <pc:spChg chg="add mod">
          <ac:chgData name="Wonda Grobbelaar" userId="eb2d4a99058a34b0" providerId="LiveId" clId="{EEFED101-4DF3-4E66-9996-40FD986C65DB}" dt="2023-01-13T11:47:48.516" v="1430" actId="255"/>
          <ac:spMkLst>
            <pc:docMk/>
            <pc:sldMk cId="62803947" sldId="731"/>
            <ac:spMk id="7" creationId="{3F8CEF9B-9649-596E-7E9D-EEA137356823}"/>
          </ac:spMkLst>
        </pc:spChg>
        <pc:spChg chg="del">
          <ac:chgData name="Wonda Grobbelaar" userId="eb2d4a99058a34b0" providerId="LiveId" clId="{EEFED101-4DF3-4E66-9996-40FD986C65DB}" dt="2023-01-13T11:46:34.698" v="1418" actId="478"/>
          <ac:spMkLst>
            <pc:docMk/>
            <pc:sldMk cId="62803947" sldId="731"/>
            <ac:spMk id="10" creationId="{8776472B-FFB3-A170-52CA-56FB7644555B}"/>
          </ac:spMkLst>
        </pc:spChg>
        <pc:spChg chg="add del mod">
          <ac:chgData name="Wonda Grobbelaar" userId="eb2d4a99058a34b0" providerId="LiveId" clId="{EEFED101-4DF3-4E66-9996-40FD986C65DB}" dt="2023-01-13T11:48:48.428" v="1437" actId="478"/>
          <ac:spMkLst>
            <pc:docMk/>
            <pc:sldMk cId="62803947" sldId="731"/>
            <ac:spMk id="13" creationId="{2AC20B1C-177F-0F32-299B-1F44A5F133DC}"/>
          </ac:spMkLst>
        </pc:spChg>
        <pc:picChg chg="add mod">
          <ac:chgData name="Wonda Grobbelaar" userId="eb2d4a99058a34b0" providerId="LiveId" clId="{EEFED101-4DF3-4E66-9996-40FD986C65DB}" dt="2023-01-13T11:48:43.941" v="1436" actId="1076"/>
          <ac:picMkLst>
            <pc:docMk/>
            <pc:sldMk cId="62803947" sldId="731"/>
            <ac:picMk id="12" creationId="{C0D15C27-C74D-86AD-961E-383D52C303D7}"/>
          </ac:picMkLst>
        </pc:picChg>
      </pc:sldChg>
      <pc:sldChg chg="modSp add del mod">
        <pc:chgData name="Wonda Grobbelaar" userId="eb2d4a99058a34b0" providerId="LiveId" clId="{EEFED101-4DF3-4E66-9996-40FD986C65DB}" dt="2023-01-13T11:28:23.142" v="1135" actId="2696"/>
        <pc:sldMkLst>
          <pc:docMk/>
          <pc:sldMk cId="420426137" sldId="731"/>
        </pc:sldMkLst>
        <pc:spChg chg="mod">
          <ac:chgData name="Wonda Grobbelaar" userId="eb2d4a99058a34b0" providerId="LiveId" clId="{EEFED101-4DF3-4E66-9996-40FD986C65DB}" dt="2023-01-13T11:01:09.339" v="745" actId="255"/>
          <ac:spMkLst>
            <pc:docMk/>
            <pc:sldMk cId="420426137" sldId="731"/>
            <ac:spMk id="10" creationId="{0E74F71D-A3B5-E72D-907C-F2F69D6646A5}"/>
          </ac:spMkLst>
        </pc:spChg>
      </pc:sldChg>
      <pc:sldChg chg="addSp modSp add mod">
        <pc:chgData name="Wonda Grobbelaar" userId="eb2d4a99058a34b0" providerId="LiveId" clId="{EEFED101-4DF3-4E66-9996-40FD986C65DB}" dt="2023-01-13T12:40:22.297" v="1874" actId="20577"/>
        <pc:sldMkLst>
          <pc:docMk/>
          <pc:sldMk cId="3293792348" sldId="732"/>
        </pc:sldMkLst>
        <pc:spChg chg="mod">
          <ac:chgData name="Wonda Grobbelaar" userId="eb2d4a99058a34b0" providerId="LiveId" clId="{EEFED101-4DF3-4E66-9996-40FD986C65DB}" dt="2023-01-13T12:40:22.297" v="1874" actId="20577"/>
          <ac:spMkLst>
            <pc:docMk/>
            <pc:sldMk cId="3293792348" sldId="732"/>
            <ac:spMk id="2" creationId="{504C1880-DAFF-4F08-509A-9858E354CC5B}"/>
          </ac:spMkLst>
        </pc:spChg>
        <pc:spChg chg="mod">
          <ac:chgData name="Wonda Grobbelaar" userId="eb2d4a99058a34b0" providerId="LiveId" clId="{EEFED101-4DF3-4E66-9996-40FD986C65DB}" dt="2023-01-13T11:55:45.379" v="1535" actId="1076"/>
          <ac:spMkLst>
            <pc:docMk/>
            <pc:sldMk cId="3293792348" sldId="732"/>
            <ac:spMk id="7" creationId="{3F8CEF9B-9649-596E-7E9D-EEA137356823}"/>
          </ac:spMkLst>
        </pc:spChg>
        <pc:picChg chg="add mod">
          <ac:chgData name="Wonda Grobbelaar" userId="eb2d4a99058a34b0" providerId="LiveId" clId="{EEFED101-4DF3-4E66-9996-40FD986C65DB}" dt="2023-01-13T11:55:39.264" v="1534" actId="1076"/>
          <ac:picMkLst>
            <pc:docMk/>
            <pc:sldMk cId="3293792348" sldId="732"/>
            <ac:picMk id="5" creationId="{07002C5B-356A-C97B-5620-39C0C187C85F}"/>
          </ac:picMkLst>
        </pc:picChg>
      </pc:sldChg>
      <pc:sldChg chg="modSp add del mod">
        <pc:chgData name="Wonda Grobbelaar" userId="eb2d4a99058a34b0" providerId="LiveId" clId="{EEFED101-4DF3-4E66-9996-40FD986C65DB}" dt="2023-01-13T11:28:32.490" v="1138" actId="2696"/>
        <pc:sldMkLst>
          <pc:docMk/>
          <pc:sldMk cId="3541816940" sldId="732"/>
        </pc:sldMkLst>
        <pc:spChg chg="mod">
          <ac:chgData name="Wonda Grobbelaar" userId="eb2d4a99058a34b0" providerId="LiveId" clId="{EEFED101-4DF3-4E66-9996-40FD986C65DB}" dt="2023-01-13T11:01:20.572" v="746" actId="255"/>
          <ac:spMkLst>
            <pc:docMk/>
            <pc:sldMk cId="3541816940" sldId="732"/>
            <ac:spMk id="10" creationId="{0E74F71D-A3B5-E72D-907C-F2F69D6646A5}"/>
          </ac:spMkLst>
        </pc:spChg>
      </pc:sldChg>
      <pc:sldChg chg="addSp modSp add mod">
        <pc:chgData name="Wonda Grobbelaar" userId="eb2d4a99058a34b0" providerId="LiveId" clId="{EEFED101-4DF3-4E66-9996-40FD986C65DB}" dt="2023-01-13T12:40:27.417" v="1875" actId="20577"/>
        <pc:sldMkLst>
          <pc:docMk/>
          <pc:sldMk cId="2064276540" sldId="733"/>
        </pc:sldMkLst>
        <pc:spChg chg="mod">
          <ac:chgData name="Wonda Grobbelaar" userId="eb2d4a99058a34b0" providerId="LiveId" clId="{EEFED101-4DF3-4E66-9996-40FD986C65DB}" dt="2023-01-13T12:40:27.417" v="1875" actId="20577"/>
          <ac:spMkLst>
            <pc:docMk/>
            <pc:sldMk cId="2064276540" sldId="733"/>
            <ac:spMk id="2" creationId="{504C1880-DAFF-4F08-509A-9858E354CC5B}"/>
          </ac:spMkLst>
        </pc:spChg>
        <pc:spChg chg="mod">
          <ac:chgData name="Wonda Grobbelaar" userId="eb2d4a99058a34b0" providerId="LiveId" clId="{EEFED101-4DF3-4E66-9996-40FD986C65DB}" dt="2023-01-13T11:52:36.066" v="1523" actId="20577"/>
          <ac:spMkLst>
            <pc:docMk/>
            <pc:sldMk cId="2064276540" sldId="733"/>
            <ac:spMk id="7" creationId="{3F8CEF9B-9649-596E-7E9D-EEA137356823}"/>
          </ac:spMkLst>
        </pc:spChg>
        <pc:picChg chg="add mod">
          <ac:chgData name="Wonda Grobbelaar" userId="eb2d4a99058a34b0" providerId="LiveId" clId="{EEFED101-4DF3-4E66-9996-40FD986C65DB}" dt="2023-01-13T11:52:24.951" v="1492" actId="1076"/>
          <ac:picMkLst>
            <pc:docMk/>
            <pc:sldMk cId="2064276540" sldId="733"/>
            <ac:picMk id="5" creationId="{8B6B227E-35A5-4D18-CCCA-7C39C7DAAE2C}"/>
          </ac:picMkLst>
        </pc:picChg>
      </pc:sldChg>
      <pc:sldChg chg="addSp delSp modSp add del mod">
        <pc:chgData name="Wonda Grobbelaar" userId="eb2d4a99058a34b0" providerId="LiveId" clId="{EEFED101-4DF3-4E66-9996-40FD986C65DB}" dt="2023-01-13T11:28:29.589" v="1137" actId="2696"/>
        <pc:sldMkLst>
          <pc:docMk/>
          <pc:sldMk cId="2990202153" sldId="733"/>
        </pc:sldMkLst>
        <pc:spChg chg="del mod">
          <ac:chgData name="Wonda Grobbelaar" userId="eb2d4a99058a34b0" providerId="LiveId" clId="{EEFED101-4DF3-4E66-9996-40FD986C65DB}" dt="2023-01-13T11:03:27.830" v="753"/>
          <ac:spMkLst>
            <pc:docMk/>
            <pc:sldMk cId="2990202153" sldId="733"/>
            <ac:spMk id="10" creationId="{0E74F71D-A3B5-E72D-907C-F2F69D6646A5}"/>
          </ac:spMkLst>
        </pc:spChg>
        <pc:picChg chg="add mod">
          <ac:chgData name="Wonda Grobbelaar" userId="eb2d4a99058a34b0" providerId="LiveId" clId="{EEFED101-4DF3-4E66-9996-40FD986C65DB}" dt="2023-01-13T11:03:25.911" v="751" actId="1076"/>
          <ac:picMkLst>
            <pc:docMk/>
            <pc:sldMk cId="2990202153" sldId="733"/>
            <ac:picMk id="5" creationId="{5C49D332-3DDF-ECC0-6EC9-5D1F82AAD6F5}"/>
          </ac:picMkLst>
        </pc:picChg>
      </pc:sldChg>
      <pc:sldChg chg="addSp delSp modSp add del mod">
        <pc:chgData name="Wonda Grobbelaar" userId="eb2d4a99058a34b0" providerId="LiveId" clId="{EEFED101-4DF3-4E66-9996-40FD986C65DB}" dt="2023-01-13T11:28:35.328" v="1139" actId="2696"/>
        <pc:sldMkLst>
          <pc:docMk/>
          <pc:sldMk cId="2393055045" sldId="734"/>
        </pc:sldMkLst>
        <pc:spChg chg="add mod">
          <ac:chgData name="Wonda Grobbelaar" userId="eb2d4a99058a34b0" providerId="LiveId" clId="{EEFED101-4DF3-4E66-9996-40FD986C65DB}" dt="2023-01-13T11:05:10.065" v="766" actId="113"/>
          <ac:spMkLst>
            <pc:docMk/>
            <pc:sldMk cId="2393055045" sldId="734"/>
            <ac:spMk id="7" creationId="{8C928D1A-5584-B614-0588-DC235A4D66D4}"/>
          </ac:spMkLst>
        </pc:spChg>
        <pc:spChg chg="del mod">
          <ac:chgData name="Wonda Grobbelaar" userId="eb2d4a99058a34b0" providerId="LiveId" clId="{EEFED101-4DF3-4E66-9996-40FD986C65DB}" dt="2023-01-13T11:04:17.402" v="756" actId="478"/>
          <ac:spMkLst>
            <pc:docMk/>
            <pc:sldMk cId="2393055045" sldId="734"/>
            <ac:spMk id="10" creationId="{0E74F71D-A3B5-E72D-907C-F2F69D6646A5}"/>
          </ac:spMkLst>
        </pc:spChg>
      </pc:sldChg>
      <pc:sldChg chg="addSp delSp modSp add mod">
        <pc:chgData name="Wonda Grobbelaar" userId="eb2d4a99058a34b0" providerId="LiveId" clId="{EEFED101-4DF3-4E66-9996-40FD986C65DB}" dt="2023-01-13T12:41:08.553" v="1876" actId="20577"/>
        <pc:sldMkLst>
          <pc:docMk/>
          <pc:sldMk cId="2944197235" sldId="734"/>
        </pc:sldMkLst>
        <pc:spChg chg="mod">
          <ac:chgData name="Wonda Grobbelaar" userId="eb2d4a99058a34b0" providerId="LiveId" clId="{EEFED101-4DF3-4E66-9996-40FD986C65DB}" dt="2023-01-13T12:41:08.553" v="1876" actId="20577"/>
          <ac:spMkLst>
            <pc:docMk/>
            <pc:sldMk cId="2944197235" sldId="734"/>
            <ac:spMk id="2" creationId="{504C1880-DAFF-4F08-509A-9858E354CC5B}"/>
          </ac:spMkLst>
        </pc:spChg>
        <pc:spChg chg="mod">
          <ac:chgData name="Wonda Grobbelaar" userId="eb2d4a99058a34b0" providerId="LiveId" clId="{EEFED101-4DF3-4E66-9996-40FD986C65DB}" dt="2023-01-13T11:59:11.838" v="1583" actId="255"/>
          <ac:spMkLst>
            <pc:docMk/>
            <pc:sldMk cId="2944197235" sldId="734"/>
            <ac:spMk id="7" creationId="{3F8CEF9B-9649-596E-7E9D-EEA137356823}"/>
          </ac:spMkLst>
        </pc:spChg>
        <pc:spChg chg="add mod">
          <ac:chgData name="Wonda Grobbelaar" userId="eb2d4a99058a34b0" providerId="LiveId" clId="{EEFED101-4DF3-4E66-9996-40FD986C65DB}" dt="2023-01-13T11:59:06.274" v="1582" actId="255"/>
          <ac:spMkLst>
            <pc:docMk/>
            <pc:sldMk cId="2944197235" sldId="734"/>
            <ac:spMk id="11" creationId="{773044F8-0FE7-3C58-7EE8-240785FE02D1}"/>
          </ac:spMkLst>
        </pc:spChg>
        <pc:picChg chg="del">
          <ac:chgData name="Wonda Grobbelaar" userId="eb2d4a99058a34b0" providerId="LiveId" clId="{EEFED101-4DF3-4E66-9996-40FD986C65DB}" dt="2023-01-13T11:56:31.378" v="1537" actId="478"/>
          <ac:picMkLst>
            <pc:docMk/>
            <pc:sldMk cId="2944197235" sldId="734"/>
            <ac:picMk id="5" creationId="{8B6B227E-35A5-4D18-CCCA-7C39C7DAAE2C}"/>
          </ac:picMkLst>
        </pc:picChg>
      </pc:sldChg>
      <pc:sldChg chg="addSp delSp modSp add del mod ord">
        <pc:chgData name="Wonda Grobbelaar" userId="eb2d4a99058a34b0" providerId="LiveId" clId="{EEFED101-4DF3-4E66-9996-40FD986C65DB}" dt="2023-01-13T11:28:44.236" v="1141" actId="2696"/>
        <pc:sldMkLst>
          <pc:docMk/>
          <pc:sldMk cId="3268500844" sldId="735"/>
        </pc:sldMkLst>
        <pc:spChg chg="del mod">
          <ac:chgData name="Wonda Grobbelaar" userId="eb2d4a99058a34b0" providerId="LiveId" clId="{EEFED101-4DF3-4E66-9996-40FD986C65DB}" dt="2023-01-13T11:07:06.664" v="802" actId="478"/>
          <ac:spMkLst>
            <pc:docMk/>
            <pc:sldMk cId="3268500844" sldId="735"/>
            <ac:spMk id="7" creationId="{8C928D1A-5584-B614-0588-DC235A4D66D4}"/>
          </ac:spMkLst>
        </pc:spChg>
        <pc:spChg chg="add mod">
          <ac:chgData name="Wonda Grobbelaar" userId="eb2d4a99058a34b0" providerId="LiveId" clId="{EEFED101-4DF3-4E66-9996-40FD986C65DB}" dt="2023-01-13T11:08:02.776" v="816" actId="255"/>
          <ac:spMkLst>
            <pc:docMk/>
            <pc:sldMk cId="3268500844" sldId="735"/>
            <ac:spMk id="10" creationId="{C94E54EE-D68B-DA0B-698A-08A29C1B5640}"/>
          </ac:spMkLst>
        </pc:spChg>
      </pc:sldChg>
      <pc:sldChg chg="addSp delSp modSp add mod">
        <pc:chgData name="Wonda Grobbelaar" userId="eb2d4a99058a34b0" providerId="LiveId" clId="{EEFED101-4DF3-4E66-9996-40FD986C65DB}" dt="2023-01-13T12:41:13.789" v="1877" actId="20577"/>
        <pc:sldMkLst>
          <pc:docMk/>
          <pc:sldMk cId="3838225743" sldId="735"/>
        </pc:sldMkLst>
        <pc:spChg chg="mod">
          <ac:chgData name="Wonda Grobbelaar" userId="eb2d4a99058a34b0" providerId="LiveId" clId="{EEFED101-4DF3-4E66-9996-40FD986C65DB}" dt="2023-01-13T12:41:13.789" v="1877" actId="20577"/>
          <ac:spMkLst>
            <pc:docMk/>
            <pc:sldMk cId="3838225743" sldId="735"/>
            <ac:spMk id="2" creationId="{504C1880-DAFF-4F08-509A-9858E354CC5B}"/>
          </ac:spMkLst>
        </pc:spChg>
        <pc:spChg chg="mod">
          <ac:chgData name="Wonda Grobbelaar" userId="eb2d4a99058a34b0" providerId="LiveId" clId="{EEFED101-4DF3-4E66-9996-40FD986C65DB}" dt="2023-01-13T11:58:11.083" v="1571" actId="20577"/>
          <ac:spMkLst>
            <pc:docMk/>
            <pc:sldMk cId="3838225743" sldId="735"/>
            <ac:spMk id="7" creationId="{3F8CEF9B-9649-596E-7E9D-EEA137356823}"/>
          </ac:spMkLst>
        </pc:spChg>
        <pc:spChg chg="add mod">
          <ac:chgData name="Wonda Grobbelaar" userId="eb2d4a99058a34b0" providerId="LiveId" clId="{EEFED101-4DF3-4E66-9996-40FD986C65DB}" dt="2023-01-13T11:58:50.829" v="1580" actId="255"/>
          <ac:spMkLst>
            <pc:docMk/>
            <pc:sldMk cId="3838225743" sldId="735"/>
            <ac:spMk id="10" creationId="{7CE095EF-0BEF-1E14-B178-49E7DA6CFC4D}"/>
          </ac:spMkLst>
        </pc:spChg>
        <pc:spChg chg="del">
          <ac:chgData name="Wonda Grobbelaar" userId="eb2d4a99058a34b0" providerId="LiveId" clId="{EEFED101-4DF3-4E66-9996-40FD986C65DB}" dt="2023-01-13T11:57:17.455" v="1559" actId="478"/>
          <ac:spMkLst>
            <pc:docMk/>
            <pc:sldMk cId="3838225743" sldId="735"/>
            <ac:spMk id="11" creationId="{773044F8-0FE7-3C58-7EE8-240785FE02D1}"/>
          </ac:spMkLst>
        </pc:spChg>
      </pc:sldChg>
      <pc:sldChg chg="addSp delSp modSp add mod">
        <pc:chgData name="Wonda Grobbelaar" userId="eb2d4a99058a34b0" providerId="LiveId" clId="{EEFED101-4DF3-4E66-9996-40FD986C65DB}" dt="2023-01-13T12:41:18.190" v="1878" actId="20577"/>
        <pc:sldMkLst>
          <pc:docMk/>
          <pc:sldMk cId="38496467" sldId="736"/>
        </pc:sldMkLst>
        <pc:spChg chg="mod">
          <ac:chgData name="Wonda Grobbelaar" userId="eb2d4a99058a34b0" providerId="LiveId" clId="{EEFED101-4DF3-4E66-9996-40FD986C65DB}" dt="2023-01-13T12:41:18.190" v="1878" actId="20577"/>
          <ac:spMkLst>
            <pc:docMk/>
            <pc:sldMk cId="38496467" sldId="736"/>
            <ac:spMk id="2" creationId="{504C1880-DAFF-4F08-509A-9858E354CC5B}"/>
          </ac:spMkLst>
        </pc:spChg>
        <pc:spChg chg="mod">
          <ac:chgData name="Wonda Grobbelaar" userId="eb2d4a99058a34b0" providerId="LiveId" clId="{EEFED101-4DF3-4E66-9996-40FD986C65DB}" dt="2023-01-13T11:59:53.820" v="1604" actId="20577"/>
          <ac:spMkLst>
            <pc:docMk/>
            <pc:sldMk cId="38496467" sldId="736"/>
            <ac:spMk id="7" creationId="{3F8CEF9B-9649-596E-7E9D-EEA137356823}"/>
          </ac:spMkLst>
        </pc:spChg>
        <pc:spChg chg="del">
          <ac:chgData name="Wonda Grobbelaar" userId="eb2d4a99058a34b0" providerId="LiveId" clId="{EEFED101-4DF3-4E66-9996-40FD986C65DB}" dt="2023-01-13T11:59:27.418" v="1585" actId="478"/>
          <ac:spMkLst>
            <pc:docMk/>
            <pc:sldMk cId="38496467" sldId="736"/>
            <ac:spMk id="10" creationId="{7CE095EF-0BEF-1E14-B178-49E7DA6CFC4D}"/>
          </ac:spMkLst>
        </pc:spChg>
        <pc:spChg chg="add mod">
          <ac:chgData name="Wonda Grobbelaar" userId="eb2d4a99058a34b0" providerId="LiveId" clId="{EEFED101-4DF3-4E66-9996-40FD986C65DB}" dt="2023-01-13T12:00:50.656" v="1621" actId="20577"/>
          <ac:spMkLst>
            <pc:docMk/>
            <pc:sldMk cId="38496467" sldId="736"/>
            <ac:spMk id="11" creationId="{FB3BB94A-2E16-A402-52E7-47E5FF5ED37F}"/>
          </ac:spMkLst>
        </pc:spChg>
      </pc:sldChg>
      <pc:sldChg chg="addSp delSp modSp add del mod">
        <pc:chgData name="Wonda Grobbelaar" userId="eb2d4a99058a34b0" providerId="LiveId" clId="{EEFED101-4DF3-4E66-9996-40FD986C65DB}" dt="2023-01-13T11:28:53.953" v="1144" actId="2696"/>
        <pc:sldMkLst>
          <pc:docMk/>
          <pc:sldMk cId="1352403995" sldId="736"/>
        </pc:sldMkLst>
        <pc:spChg chg="mod">
          <ac:chgData name="Wonda Grobbelaar" userId="eb2d4a99058a34b0" providerId="LiveId" clId="{EEFED101-4DF3-4E66-9996-40FD986C65DB}" dt="2023-01-13T11:10:41.681" v="898" actId="20577"/>
          <ac:spMkLst>
            <pc:docMk/>
            <pc:sldMk cId="1352403995" sldId="736"/>
            <ac:spMk id="2" creationId="{504C1880-DAFF-4F08-509A-9858E354CC5B}"/>
          </ac:spMkLst>
        </pc:spChg>
        <pc:spChg chg="add mod">
          <ac:chgData name="Wonda Grobbelaar" userId="eb2d4a99058a34b0" providerId="LiveId" clId="{EEFED101-4DF3-4E66-9996-40FD986C65DB}" dt="2023-01-13T11:12:49.874" v="915" actId="113"/>
          <ac:spMkLst>
            <pc:docMk/>
            <pc:sldMk cId="1352403995" sldId="736"/>
            <ac:spMk id="7" creationId="{02CEB669-D0B2-F160-2E98-13623F7816FF}"/>
          </ac:spMkLst>
        </pc:spChg>
        <pc:spChg chg="del mod">
          <ac:chgData name="Wonda Grobbelaar" userId="eb2d4a99058a34b0" providerId="LiveId" clId="{EEFED101-4DF3-4E66-9996-40FD986C65DB}" dt="2023-01-13T11:10:29.914" v="879" actId="478"/>
          <ac:spMkLst>
            <pc:docMk/>
            <pc:sldMk cId="1352403995" sldId="736"/>
            <ac:spMk id="10" creationId="{087C4331-7AC0-068C-FEEE-CDD0ED6DE268}"/>
          </ac:spMkLst>
        </pc:spChg>
      </pc:sldChg>
      <pc:sldChg chg="addSp delSp modSp add del mod">
        <pc:chgData name="Wonda Grobbelaar" userId="eb2d4a99058a34b0" providerId="LiveId" clId="{EEFED101-4DF3-4E66-9996-40FD986C65DB}" dt="2023-01-13T11:28:50.580" v="1143" actId="2696"/>
        <pc:sldMkLst>
          <pc:docMk/>
          <pc:sldMk cId="2149815552" sldId="737"/>
        </pc:sldMkLst>
        <pc:spChg chg="add mod">
          <ac:chgData name="Wonda Grobbelaar" userId="eb2d4a99058a34b0" providerId="LiveId" clId="{EEFED101-4DF3-4E66-9996-40FD986C65DB}" dt="2023-01-13T11:14:13.837" v="926" actId="255"/>
          <ac:spMkLst>
            <pc:docMk/>
            <pc:sldMk cId="2149815552" sldId="737"/>
            <ac:spMk id="7" creationId="{65F959C6-1F3D-FC20-4E28-552A2BA118B5}"/>
          </ac:spMkLst>
        </pc:spChg>
        <pc:spChg chg="del mod">
          <ac:chgData name="Wonda Grobbelaar" userId="eb2d4a99058a34b0" providerId="LiveId" clId="{EEFED101-4DF3-4E66-9996-40FD986C65DB}" dt="2023-01-13T11:13:45.814" v="918" actId="478"/>
          <ac:spMkLst>
            <pc:docMk/>
            <pc:sldMk cId="2149815552" sldId="737"/>
            <ac:spMk id="10" creationId="{087C4331-7AC0-068C-FEEE-CDD0ED6DE268}"/>
          </ac:spMkLst>
        </pc:spChg>
      </pc:sldChg>
      <pc:sldChg chg="addSp delSp modSp add mod">
        <pc:chgData name="Wonda Grobbelaar" userId="eb2d4a99058a34b0" providerId="LiveId" clId="{EEFED101-4DF3-4E66-9996-40FD986C65DB}" dt="2023-01-13T12:43:02.718" v="1968" actId="20577"/>
        <pc:sldMkLst>
          <pc:docMk/>
          <pc:sldMk cId="3945661091" sldId="737"/>
        </pc:sldMkLst>
        <pc:spChg chg="mod">
          <ac:chgData name="Wonda Grobbelaar" userId="eb2d4a99058a34b0" providerId="LiveId" clId="{EEFED101-4DF3-4E66-9996-40FD986C65DB}" dt="2023-01-13T12:42:58.059" v="1967" actId="20577"/>
          <ac:spMkLst>
            <pc:docMk/>
            <pc:sldMk cId="3945661091" sldId="737"/>
            <ac:spMk id="2" creationId="{504C1880-DAFF-4F08-509A-9858E354CC5B}"/>
          </ac:spMkLst>
        </pc:spChg>
        <pc:spChg chg="mod">
          <ac:chgData name="Wonda Grobbelaar" userId="eb2d4a99058a34b0" providerId="LiveId" clId="{EEFED101-4DF3-4E66-9996-40FD986C65DB}" dt="2023-01-13T12:43:02.718" v="1968" actId="20577"/>
          <ac:spMkLst>
            <pc:docMk/>
            <pc:sldMk cId="3945661091" sldId="737"/>
            <ac:spMk id="7" creationId="{3F8CEF9B-9649-596E-7E9D-EEA137356823}"/>
          </ac:spMkLst>
        </pc:spChg>
        <pc:spChg chg="del">
          <ac:chgData name="Wonda Grobbelaar" userId="eb2d4a99058a34b0" providerId="LiveId" clId="{EEFED101-4DF3-4E66-9996-40FD986C65DB}" dt="2023-01-13T12:03:49.715" v="1623" actId="478"/>
          <ac:spMkLst>
            <pc:docMk/>
            <pc:sldMk cId="3945661091" sldId="737"/>
            <ac:spMk id="11" creationId="{FB3BB94A-2E16-A402-52E7-47E5FF5ED37F}"/>
          </ac:spMkLst>
        </pc:spChg>
        <pc:picChg chg="add del mod">
          <ac:chgData name="Wonda Grobbelaar" userId="eb2d4a99058a34b0" providerId="LiveId" clId="{EEFED101-4DF3-4E66-9996-40FD986C65DB}" dt="2023-01-13T12:05:38.029" v="1627" actId="478"/>
          <ac:picMkLst>
            <pc:docMk/>
            <pc:sldMk cId="3945661091" sldId="737"/>
            <ac:picMk id="5" creationId="{BA7F0E49-BDB7-6912-37BF-D9AE0E26EEA1}"/>
          </ac:picMkLst>
        </pc:picChg>
        <pc:picChg chg="add mod">
          <ac:chgData name="Wonda Grobbelaar" userId="eb2d4a99058a34b0" providerId="LiveId" clId="{EEFED101-4DF3-4E66-9996-40FD986C65DB}" dt="2023-01-13T12:12:09.503" v="1673" actId="1076"/>
          <ac:picMkLst>
            <pc:docMk/>
            <pc:sldMk cId="3945661091" sldId="737"/>
            <ac:picMk id="10" creationId="{A8D1CF10-4FA8-72C7-89B2-0873C8FBEDA3}"/>
          </ac:picMkLst>
        </pc:picChg>
      </pc:sldChg>
      <pc:sldChg chg="addSp delSp modSp add mod">
        <pc:chgData name="Wonda Grobbelaar" userId="eb2d4a99058a34b0" providerId="LiveId" clId="{EEFED101-4DF3-4E66-9996-40FD986C65DB}" dt="2023-01-13T12:42:38.110" v="1929" actId="20577"/>
        <pc:sldMkLst>
          <pc:docMk/>
          <pc:sldMk cId="980478086" sldId="738"/>
        </pc:sldMkLst>
        <pc:spChg chg="mod">
          <ac:chgData name="Wonda Grobbelaar" userId="eb2d4a99058a34b0" providerId="LiveId" clId="{EEFED101-4DF3-4E66-9996-40FD986C65DB}" dt="2023-01-13T12:42:32.957" v="1928" actId="20577"/>
          <ac:spMkLst>
            <pc:docMk/>
            <pc:sldMk cId="980478086" sldId="738"/>
            <ac:spMk id="2" creationId="{504C1880-DAFF-4F08-509A-9858E354CC5B}"/>
          </ac:spMkLst>
        </pc:spChg>
        <pc:spChg chg="mod">
          <ac:chgData name="Wonda Grobbelaar" userId="eb2d4a99058a34b0" providerId="LiveId" clId="{EEFED101-4DF3-4E66-9996-40FD986C65DB}" dt="2023-01-13T12:42:38.110" v="1929" actId="20577"/>
          <ac:spMkLst>
            <pc:docMk/>
            <pc:sldMk cId="980478086" sldId="738"/>
            <ac:spMk id="7" creationId="{3F8CEF9B-9649-596E-7E9D-EEA137356823}"/>
          </ac:spMkLst>
        </pc:spChg>
        <pc:picChg chg="add del mod">
          <ac:chgData name="Wonda Grobbelaar" userId="eb2d4a99058a34b0" providerId="LiveId" clId="{EEFED101-4DF3-4E66-9996-40FD986C65DB}" dt="2023-01-13T12:11:47.469" v="1667" actId="478"/>
          <ac:picMkLst>
            <pc:docMk/>
            <pc:sldMk cId="980478086" sldId="738"/>
            <ac:picMk id="5" creationId="{EAA4BDB1-6220-2489-35BE-CAB9C1E0310F}"/>
          </ac:picMkLst>
        </pc:picChg>
        <pc:picChg chg="del">
          <ac:chgData name="Wonda Grobbelaar" userId="eb2d4a99058a34b0" providerId="LiveId" clId="{EEFED101-4DF3-4E66-9996-40FD986C65DB}" dt="2023-01-13T12:06:43.233" v="1649" actId="478"/>
          <ac:picMkLst>
            <pc:docMk/>
            <pc:sldMk cId="980478086" sldId="738"/>
            <ac:picMk id="10" creationId="{A8D1CF10-4FA8-72C7-89B2-0873C8FBEDA3}"/>
          </ac:picMkLst>
        </pc:picChg>
        <pc:picChg chg="add mod">
          <ac:chgData name="Wonda Grobbelaar" userId="eb2d4a99058a34b0" providerId="LiveId" clId="{EEFED101-4DF3-4E66-9996-40FD986C65DB}" dt="2023-01-13T12:11:58.729" v="1671" actId="1076"/>
          <ac:picMkLst>
            <pc:docMk/>
            <pc:sldMk cId="980478086" sldId="738"/>
            <ac:picMk id="12" creationId="{69A213C3-6BAA-2D7A-B1D1-9FE39C8903FA}"/>
          </ac:picMkLst>
        </pc:picChg>
      </pc:sldChg>
      <pc:sldChg chg="addSp delSp modSp add del mod">
        <pc:chgData name="Wonda Grobbelaar" userId="eb2d4a99058a34b0" providerId="LiveId" clId="{EEFED101-4DF3-4E66-9996-40FD986C65DB}" dt="2023-01-13T11:27:51.382" v="1126" actId="2696"/>
        <pc:sldMkLst>
          <pc:docMk/>
          <pc:sldMk cId="2485904334" sldId="738"/>
        </pc:sldMkLst>
        <pc:spChg chg="mod">
          <ac:chgData name="Wonda Grobbelaar" userId="eb2d4a99058a34b0" providerId="LiveId" clId="{EEFED101-4DF3-4E66-9996-40FD986C65DB}" dt="2023-01-13T11:17:53.931" v="956" actId="20577"/>
          <ac:spMkLst>
            <pc:docMk/>
            <pc:sldMk cId="2485904334" sldId="738"/>
            <ac:spMk id="2" creationId="{504C1880-DAFF-4F08-509A-9858E354CC5B}"/>
          </ac:spMkLst>
        </pc:spChg>
        <pc:spChg chg="del">
          <ac:chgData name="Wonda Grobbelaar" userId="eb2d4a99058a34b0" providerId="LiveId" clId="{EEFED101-4DF3-4E66-9996-40FD986C65DB}" dt="2023-01-13T11:17:45.586" v="942" actId="478"/>
          <ac:spMkLst>
            <pc:docMk/>
            <pc:sldMk cId="2485904334" sldId="738"/>
            <ac:spMk id="10" creationId="{EB9A74C4-2DDD-5904-49A1-F1988BA04361}"/>
          </ac:spMkLst>
        </pc:spChg>
        <pc:spChg chg="add del mod">
          <ac:chgData name="Wonda Grobbelaar" userId="eb2d4a99058a34b0" providerId="LiveId" clId="{EEFED101-4DF3-4E66-9996-40FD986C65DB}" dt="2023-01-13T11:18:37.119" v="962" actId="478"/>
          <ac:spMkLst>
            <pc:docMk/>
            <pc:sldMk cId="2485904334" sldId="738"/>
            <ac:spMk id="11" creationId="{BD7EA5BC-1887-3D0A-DE5A-8E03C3B03CDA}"/>
          </ac:spMkLst>
        </pc:spChg>
        <pc:picChg chg="add mod">
          <ac:chgData name="Wonda Grobbelaar" userId="eb2d4a99058a34b0" providerId="LiveId" clId="{EEFED101-4DF3-4E66-9996-40FD986C65DB}" dt="2023-01-13T11:18:33.561" v="961" actId="1076"/>
          <ac:picMkLst>
            <pc:docMk/>
            <pc:sldMk cId="2485904334" sldId="738"/>
            <ac:picMk id="7" creationId="{CBCF626E-F9E6-FFEA-739E-2E5EEDEBF918}"/>
          </ac:picMkLst>
        </pc:picChg>
      </pc:sldChg>
      <pc:sldChg chg="addSp delSp modSp add del mod">
        <pc:chgData name="Wonda Grobbelaar" userId="eb2d4a99058a34b0" providerId="LiveId" clId="{EEFED101-4DF3-4E66-9996-40FD986C65DB}" dt="2023-01-13T11:28:26.391" v="1136" actId="2696"/>
        <pc:sldMkLst>
          <pc:docMk/>
          <pc:sldMk cId="2610765303" sldId="739"/>
        </pc:sldMkLst>
        <pc:spChg chg="mod">
          <ac:chgData name="Wonda Grobbelaar" userId="eb2d4a99058a34b0" providerId="LiveId" clId="{EEFED101-4DF3-4E66-9996-40FD986C65DB}" dt="2023-01-13T11:19:18.825" v="975" actId="20577"/>
          <ac:spMkLst>
            <pc:docMk/>
            <pc:sldMk cId="2610765303" sldId="739"/>
            <ac:spMk id="2" creationId="{504C1880-DAFF-4F08-509A-9858E354CC5B}"/>
          </ac:spMkLst>
        </pc:spChg>
        <pc:spChg chg="add del mod">
          <ac:chgData name="Wonda Grobbelaar" userId="eb2d4a99058a34b0" providerId="LiveId" clId="{EEFED101-4DF3-4E66-9996-40FD986C65DB}" dt="2023-01-13T11:20:59.299" v="1109"/>
          <ac:spMkLst>
            <pc:docMk/>
            <pc:sldMk cId="2610765303" sldId="739"/>
            <ac:spMk id="5" creationId="{09B652F7-67C8-4F35-70BF-282F28466F77}"/>
          </ac:spMkLst>
        </pc:spChg>
        <pc:spChg chg="add mod">
          <ac:chgData name="Wonda Grobbelaar" userId="eb2d4a99058a34b0" providerId="LiveId" clId="{EEFED101-4DF3-4E66-9996-40FD986C65DB}" dt="2023-01-13T11:21:22.841" v="1110" actId="2711"/>
          <ac:spMkLst>
            <pc:docMk/>
            <pc:sldMk cId="2610765303" sldId="739"/>
            <ac:spMk id="7" creationId="{E3530BD4-8429-D4B9-9700-CC4AB8424E5B}"/>
          </ac:spMkLst>
        </pc:spChg>
        <pc:spChg chg="del">
          <ac:chgData name="Wonda Grobbelaar" userId="eb2d4a99058a34b0" providerId="LiveId" clId="{EEFED101-4DF3-4E66-9996-40FD986C65DB}" dt="2023-01-13T11:19:11.139" v="964" actId="478"/>
          <ac:spMkLst>
            <pc:docMk/>
            <pc:sldMk cId="2610765303" sldId="739"/>
            <ac:spMk id="10" creationId="{0E74F71D-A3B5-E72D-907C-F2F69D6646A5}"/>
          </ac:spMkLst>
        </pc:spChg>
      </pc:sldChg>
      <pc:sldChg chg="addSp delSp modSp add mod">
        <pc:chgData name="Wonda Grobbelaar" userId="eb2d4a99058a34b0" providerId="LiveId" clId="{EEFED101-4DF3-4E66-9996-40FD986C65DB}" dt="2023-01-13T12:42:19.804" v="1909" actId="20577"/>
        <pc:sldMkLst>
          <pc:docMk/>
          <pc:sldMk cId="3264769949" sldId="739"/>
        </pc:sldMkLst>
        <pc:spChg chg="mod">
          <ac:chgData name="Wonda Grobbelaar" userId="eb2d4a99058a34b0" providerId="LiveId" clId="{EEFED101-4DF3-4E66-9996-40FD986C65DB}" dt="2023-01-13T12:42:15.870" v="1908" actId="20577"/>
          <ac:spMkLst>
            <pc:docMk/>
            <pc:sldMk cId="3264769949" sldId="739"/>
            <ac:spMk id="2" creationId="{504C1880-DAFF-4F08-509A-9858E354CC5B}"/>
          </ac:spMkLst>
        </pc:spChg>
        <pc:spChg chg="mod">
          <ac:chgData name="Wonda Grobbelaar" userId="eb2d4a99058a34b0" providerId="LiveId" clId="{EEFED101-4DF3-4E66-9996-40FD986C65DB}" dt="2023-01-13T12:42:19.804" v="1909" actId="20577"/>
          <ac:spMkLst>
            <pc:docMk/>
            <pc:sldMk cId="3264769949" sldId="739"/>
            <ac:spMk id="7" creationId="{3F8CEF9B-9649-596E-7E9D-EEA137356823}"/>
          </ac:spMkLst>
        </pc:spChg>
        <pc:picChg chg="add del mod">
          <ac:chgData name="Wonda Grobbelaar" userId="eb2d4a99058a34b0" providerId="LiveId" clId="{EEFED101-4DF3-4E66-9996-40FD986C65DB}" dt="2023-01-13T12:13:39.995" v="1679" actId="478"/>
          <ac:picMkLst>
            <pc:docMk/>
            <pc:sldMk cId="3264769949" sldId="739"/>
            <ac:picMk id="10" creationId="{1C8979FB-B85C-D720-0175-8124D6428DD5}"/>
          </ac:picMkLst>
        </pc:picChg>
        <pc:picChg chg="add mod">
          <ac:chgData name="Wonda Grobbelaar" userId="eb2d4a99058a34b0" providerId="LiveId" clId="{EEFED101-4DF3-4E66-9996-40FD986C65DB}" dt="2023-01-13T12:14:23.301" v="1681" actId="1076"/>
          <ac:picMkLst>
            <pc:docMk/>
            <pc:sldMk cId="3264769949" sldId="739"/>
            <ac:picMk id="11" creationId="{885A0FE1-434A-DC9A-ABD5-54F2CFE2FD5B}"/>
          </ac:picMkLst>
        </pc:picChg>
        <pc:picChg chg="del">
          <ac:chgData name="Wonda Grobbelaar" userId="eb2d4a99058a34b0" providerId="LiveId" clId="{EEFED101-4DF3-4E66-9996-40FD986C65DB}" dt="2023-01-13T12:12:40.518" v="1675" actId="478"/>
          <ac:picMkLst>
            <pc:docMk/>
            <pc:sldMk cId="3264769949" sldId="739"/>
            <ac:picMk id="12" creationId="{69A213C3-6BAA-2D7A-B1D1-9FE39C8903FA}"/>
          </ac:picMkLst>
        </pc:picChg>
      </pc:sldChg>
      <pc:sldChg chg="addSp delSp modSp add mod">
        <pc:chgData name="Wonda Grobbelaar" userId="eb2d4a99058a34b0" providerId="LiveId" clId="{EEFED101-4DF3-4E66-9996-40FD986C65DB}" dt="2023-01-13T12:43:30.396" v="1985" actId="20577"/>
        <pc:sldMkLst>
          <pc:docMk/>
          <pc:sldMk cId="3839733707" sldId="740"/>
        </pc:sldMkLst>
        <pc:spChg chg="mod">
          <ac:chgData name="Wonda Grobbelaar" userId="eb2d4a99058a34b0" providerId="LiveId" clId="{EEFED101-4DF3-4E66-9996-40FD986C65DB}" dt="2023-01-13T12:43:27.400" v="1984" actId="20577"/>
          <ac:spMkLst>
            <pc:docMk/>
            <pc:sldMk cId="3839733707" sldId="740"/>
            <ac:spMk id="2" creationId="{504C1880-DAFF-4F08-509A-9858E354CC5B}"/>
          </ac:spMkLst>
        </pc:spChg>
        <pc:spChg chg="mod">
          <ac:chgData name="Wonda Grobbelaar" userId="eb2d4a99058a34b0" providerId="LiveId" clId="{EEFED101-4DF3-4E66-9996-40FD986C65DB}" dt="2023-01-13T12:43:30.396" v="1985" actId="20577"/>
          <ac:spMkLst>
            <pc:docMk/>
            <pc:sldMk cId="3839733707" sldId="740"/>
            <ac:spMk id="7" creationId="{3F8CEF9B-9649-596E-7E9D-EEA137356823}"/>
          </ac:spMkLst>
        </pc:spChg>
        <pc:picChg chg="add mod">
          <ac:chgData name="Wonda Grobbelaar" userId="eb2d4a99058a34b0" providerId="LiveId" clId="{EEFED101-4DF3-4E66-9996-40FD986C65DB}" dt="2023-01-13T12:18:17.196" v="1697" actId="1076"/>
          <ac:picMkLst>
            <pc:docMk/>
            <pc:sldMk cId="3839733707" sldId="740"/>
            <ac:picMk id="5" creationId="{BDAF87AF-518F-54C5-3702-ED285626521B}"/>
          </ac:picMkLst>
        </pc:picChg>
        <pc:picChg chg="del">
          <ac:chgData name="Wonda Grobbelaar" userId="eb2d4a99058a34b0" providerId="LiveId" clId="{EEFED101-4DF3-4E66-9996-40FD986C65DB}" dt="2023-01-13T12:14:35.727" v="1684" actId="478"/>
          <ac:picMkLst>
            <pc:docMk/>
            <pc:sldMk cId="3839733707" sldId="740"/>
            <ac:picMk id="11" creationId="{885A0FE1-434A-DC9A-ABD5-54F2CFE2FD5B}"/>
          </ac:picMkLst>
        </pc:picChg>
      </pc:sldChg>
      <pc:sldChg chg="addSp delSp modSp add mod">
        <pc:chgData name="Wonda Grobbelaar" userId="eb2d4a99058a34b0" providerId="LiveId" clId="{EEFED101-4DF3-4E66-9996-40FD986C65DB}" dt="2023-01-13T12:43:56.772" v="1997" actId="1076"/>
        <pc:sldMkLst>
          <pc:docMk/>
          <pc:sldMk cId="315635736" sldId="741"/>
        </pc:sldMkLst>
        <pc:spChg chg="mod">
          <ac:chgData name="Wonda Grobbelaar" userId="eb2d4a99058a34b0" providerId="LiveId" clId="{EEFED101-4DF3-4E66-9996-40FD986C65DB}" dt="2023-01-13T12:43:39.428" v="1994" actId="20577"/>
          <ac:spMkLst>
            <pc:docMk/>
            <pc:sldMk cId="315635736" sldId="741"/>
            <ac:spMk id="2" creationId="{504C1880-DAFF-4F08-509A-9858E354CC5B}"/>
          </ac:spMkLst>
        </pc:spChg>
        <pc:spChg chg="del mod">
          <ac:chgData name="Wonda Grobbelaar" userId="eb2d4a99058a34b0" providerId="LiveId" clId="{EEFED101-4DF3-4E66-9996-40FD986C65DB}" dt="2023-01-13T12:43:47.029" v="1996" actId="478"/>
          <ac:spMkLst>
            <pc:docMk/>
            <pc:sldMk cId="315635736" sldId="741"/>
            <ac:spMk id="7" creationId="{3F8CEF9B-9649-596E-7E9D-EEA137356823}"/>
          </ac:spMkLst>
        </pc:spChg>
        <pc:spChg chg="add mod">
          <ac:chgData name="Wonda Grobbelaar" userId="eb2d4a99058a34b0" providerId="LiveId" clId="{EEFED101-4DF3-4E66-9996-40FD986C65DB}" dt="2023-01-13T12:43:56.772" v="1997" actId="1076"/>
          <ac:spMkLst>
            <pc:docMk/>
            <pc:sldMk cId="315635736" sldId="741"/>
            <ac:spMk id="11" creationId="{E4ACECB4-3230-0B0F-0833-D0D15892E76A}"/>
          </ac:spMkLst>
        </pc:spChg>
        <pc:picChg chg="del">
          <ac:chgData name="Wonda Grobbelaar" userId="eb2d4a99058a34b0" providerId="LiveId" clId="{EEFED101-4DF3-4E66-9996-40FD986C65DB}" dt="2023-01-13T12:18:58.693" v="1699" actId="478"/>
          <ac:picMkLst>
            <pc:docMk/>
            <pc:sldMk cId="315635736" sldId="741"/>
            <ac:picMk id="5" creationId="{BDAF87AF-518F-54C5-3702-ED285626521B}"/>
          </ac:picMkLst>
        </pc:picChg>
      </pc:sldChg>
      <pc:sldChg chg="addSp delSp modSp add del mod">
        <pc:chgData name="Wonda Grobbelaar" userId="eb2d4a99058a34b0" providerId="LiveId" clId="{EEFED101-4DF3-4E66-9996-40FD986C65DB}" dt="2023-01-13T12:35:47.019" v="1868" actId="2711"/>
        <pc:sldMkLst>
          <pc:docMk/>
          <pc:sldMk cId="1634374145" sldId="742"/>
        </pc:sldMkLst>
        <pc:spChg chg="mod">
          <ac:chgData name="Wonda Grobbelaar" userId="eb2d4a99058a34b0" providerId="LiveId" clId="{EEFED101-4DF3-4E66-9996-40FD986C65DB}" dt="2023-01-13T12:35:47.019" v="1868" actId="2711"/>
          <ac:spMkLst>
            <pc:docMk/>
            <pc:sldMk cId="1634374145" sldId="742"/>
            <ac:spMk id="2" creationId="{504C1880-DAFF-4F08-509A-9858E354CC5B}"/>
          </ac:spMkLst>
        </pc:spChg>
        <pc:spChg chg="mod">
          <ac:chgData name="Wonda Grobbelaar" userId="eb2d4a99058a34b0" providerId="LiveId" clId="{EEFED101-4DF3-4E66-9996-40FD986C65DB}" dt="2023-01-13T12:29:04.888" v="1840" actId="20577"/>
          <ac:spMkLst>
            <pc:docMk/>
            <pc:sldMk cId="1634374145" sldId="742"/>
            <ac:spMk id="7" creationId="{3F8CEF9B-9649-596E-7E9D-EEA137356823}"/>
          </ac:spMkLst>
        </pc:spChg>
        <pc:spChg chg="del mod">
          <ac:chgData name="Wonda Grobbelaar" userId="eb2d4a99058a34b0" providerId="LiveId" clId="{EEFED101-4DF3-4E66-9996-40FD986C65DB}" dt="2023-01-13T12:23:08.578" v="1756" actId="478"/>
          <ac:spMkLst>
            <pc:docMk/>
            <pc:sldMk cId="1634374145" sldId="742"/>
            <ac:spMk id="11" creationId="{E4ACECB4-3230-0B0F-0833-D0D15892E76A}"/>
          </ac:spMkLst>
        </pc:spChg>
        <pc:picChg chg="add del mod">
          <ac:chgData name="Wonda Grobbelaar" userId="eb2d4a99058a34b0" providerId="LiveId" clId="{EEFED101-4DF3-4E66-9996-40FD986C65DB}" dt="2023-01-13T12:28:59.582" v="1833" actId="478"/>
          <ac:picMkLst>
            <pc:docMk/>
            <pc:sldMk cId="1634374145" sldId="742"/>
            <ac:picMk id="5" creationId="{71A841E1-1F52-0F17-049B-0BD75502E1B7}"/>
          </ac:picMkLst>
        </pc:picChg>
        <pc:picChg chg="add mod">
          <ac:chgData name="Wonda Grobbelaar" userId="eb2d4a99058a34b0" providerId="LiveId" clId="{EEFED101-4DF3-4E66-9996-40FD986C65DB}" dt="2023-01-13T12:29:43.696" v="1843" actId="1076"/>
          <ac:picMkLst>
            <pc:docMk/>
            <pc:sldMk cId="1634374145" sldId="742"/>
            <ac:picMk id="10" creationId="{B9651AA4-60D6-D20C-F120-8303F1F5B9A6}"/>
          </ac:picMkLst>
        </pc:picChg>
      </pc:sldChg>
      <pc:sldChg chg="addSp delSp modSp add mod">
        <pc:chgData name="Wonda Grobbelaar" userId="eb2d4a99058a34b0" providerId="LiveId" clId="{EEFED101-4DF3-4E66-9996-40FD986C65DB}" dt="2023-01-13T12:36:20.039" v="1871" actId="2711"/>
        <pc:sldMkLst>
          <pc:docMk/>
          <pc:sldMk cId="1948550718" sldId="743"/>
        </pc:sldMkLst>
        <pc:spChg chg="mod">
          <ac:chgData name="Wonda Grobbelaar" userId="eb2d4a99058a34b0" providerId="LiveId" clId="{EEFED101-4DF3-4E66-9996-40FD986C65DB}" dt="2023-01-13T12:36:20.039" v="1871" actId="2711"/>
          <ac:spMkLst>
            <pc:docMk/>
            <pc:sldMk cId="1948550718" sldId="743"/>
            <ac:spMk id="2" creationId="{504C1880-DAFF-4F08-509A-9858E354CC5B}"/>
          </ac:spMkLst>
        </pc:spChg>
        <pc:spChg chg="mod">
          <ac:chgData name="Wonda Grobbelaar" userId="eb2d4a99058a34b0" providerId="LiveId" clId="{EEFED101-4DF3-4E66-9996-40FD986C65DB}" dt="2023-01-13T12:26:45.375" v="1813" actId="20577"/>
          <ac:spMkLst>
            <pc:docMk/>
            <pc:sldMk cId="1948550718" sldId="743"/>
            <ac:spMk id="7" creationId="{3F8CEF9B-9649-596E-7E9D-EEA137356823}"/>
          </ac:spMkLst>
        </pc:spChg>
        <pc:picChg chg="add del">
          <ac:chgData name="Wonda Grobbelaar" userId="eb2d4a99058a34b0" providerId="LiveId" clId="{EEFED101-4DF3-4E66-9996-40FD986C65DB}" dt="2023-01-13T12:24:38.714" v="1778" actId="478"/>
          <ac:picMkLst>
            <pc:docMk/>
            <pc:sldMk cId="1948550718" sldId="743"/>
            <ac:picMk id="5" creationId="{71A841E1-1F52-0F17-049B-0BD75502E1B7}"/>
          </ac:picMkLst>
        </pc:picChg>
        <pc:picChg chg="add del mod">
          <ac:chgData name="Wonda Grobbelaar" userId="eb2d4a99058a34b0" providerId="LiveId" clId="{EEFED101-4DF3-4E66-9996-40FD986C65DB}" dt="2023-01-13T12:26:37.366" v="1801" actId="478"/>
          <ac:picMkLst>
            <pc:docMk/>
            <pc:sldMk cId="1948550718" sldId="743"/>
            <ac:picMk id="10" creationId="{102BE569-5230-8529-C656-F01AAEA44685}"/>
          </ac:picMkLst>
        </pc:picChg>
        <pc:picChg chg="add mod">
          <ac:chgData name="Wonda Grobbelaar" userId="eb2d4a99058a34b0" providerId="LiveId" clId="{EEFED101-4DF3-4E66-9996-40FD986C65DB}" dt="2023-01-13T12:27:21.490" v="1816" actId="1076"/>
          <ac:picMkLst>
            <pc:docMk/>
            <pc:sldMk cId="1948550718" sldId="743"/>
            <ac:picMk id="11" creationId="{17A01F55-A5E4-CA5A-B5E3-B92E23C1292A}"/>
          </ac:picMkLst>
        </pc:picChg>
      </pc:sldChg>
      <pc:sldChg chg="delSp modSp add mod">
        <pc:chgData name="Wonda Grobbelaar" userId="eb2d4a99058a34b0" providerId="LiveId" clId="{EEFED101-4DF3-4E66-9996-40FD986C65DB}" dt="2023-01-13T12:53:37.545" v="2010" actId="1076"/>
        <pc:sldMkLst>
          <pc:docMk/>
          <pc:sldMk cId="446531989" sldId="744"/>
        </pc:sldMkLst>
        <pc:spChg chg="mod">
          <ac:chgData name="Wonda Grobbelaar" userId="eb2d4a99058a34b0" providerId="LiveId" clId="{EEFED101-4DF3-4E66-9996-40FD986C65DB}" dt="2023-01-13T12:44:11.989" v="2007" actId="20577"/>
          <ac:spMkLst>
            <pc:docMk/>
            <pc:sldMk cId="446531989" sldId="744"/>
            <ac:spMk id="2" creationId="{504C1880-DAFF-4F08-509A-9858E354CC5B}"/>
          </ac:spMkLst>
        </pc:spChg>
        <pc:spChg chg="del mod">
          <ac:chgData name="Wonda Grobbelaar" userId="eb2d4a99058a34b0" providerId="LiveId" clId="{EEFED101-4DF3-4E66-9996-40FD986C65DB}" dt="2023-01-13T12:49:49.371" v="2009" actId="478"/>
          <ac:spMkLst>
            <pc:docMk/>
            <pc:sldMk cId="446531989" sldId="744"/>
            <ac:spMk id="7" creationId="{3F8CEF9B-9649-596E-7E9D-EEA137356823}"/>
          </ac:spMkLst>
        </pc:spChg>
        <pc:spChg chg="mod">
          <ac:chgData name="Wonda Grobbelaar" userId="eb2d4a99058a34b0" providerId="LiveId" clId="{EEFED101-4DF3-4E66-9996-40FD986C65DB}" dt="2023-01-13T12:53:37.545" v="2010" actId="1076"/>
          <ac:spMkLst>
            <pc:docMk/>
            <pc:sldMk cId="446531989" sldId="744"/>
            <ac:spMk id="11" creationId="{E4ACECB4-3230-0B0F-0833-D0D15892E76A}"/>
          </ac:spMkLst>
        </pc:spChg>
      </pc:sldChg>
      <pc:sldChg chg="modSp add mod ord">
        <pc:chgData name="Wonda Grobbelaar" userId="eb2d4a99058a34b0" providerId="LiveId" clId="{EEFED101-4DF3-4E66-9996-40FD986C65DB}" dt="2023-01-13T12:54:04.602" v="2014" actId="1076"/>
        <pc:sldMkLst>
          <pc:docMk/>
          <pc:sldMk cId="1037860746" sldId="745"/>
        </pc:sldMkLst>
        <pc:spChg chg="mod">
          <ac:chgData name="Wonda Grobbelaar" userId="eb2d4a99058a34b0" providerId="LiveId" clId="{EEFED101-4DF3-4E66-9996-40FD986C65DB}" dt="2023-01-13T12:36:07.560" v="1870" actId="2711"/>
          <ac:spMkLst>
            <pc:docMk/>
            <pc:sldMk cId="1037860746" sldId="745"/>
            <ac:spMk id="2" creationId="{504C1880-DAFF-4F08-509A-9858E354CC5B}"/>
          </ac:spMkLst>
        </pc:spChg>
        <pc:picChg chg="mod">
          <ac:chgData name="Wonda Grobbelaar" userId="eb2d4a99058a34b0" providerId="LiveId" clId="{EEFED101-4DF3-4E66-9996-40FD986C65DB}" dt="2023-01-13T12:54:04.602" v="2014" actId="1076"/>
          <ac:picMkLst>
            <pc:docMk/>
            <pc:sldMk cId="1037860746" sldId="745"/>
            <ac:picMk id="10" creationId="{102BE569-5230-8529-C656-F01AAEA44685}"/>
          </ac:picMkLst>
        </pc:picChg>
      </pc:sldChg>
      <pc:sldChg chg="addSp delSp modSp add mod">
        <pc:chgData name="Wonda Grobbelaar" userId="eb2d4a99058a34b0" providerId="LiveId" clId="{EEFED101-4DF3-4E66-9996-40FD986C65DB}" dt="2023-01-13T12:36:30.041" v="1872" actId="2711"/>
        <pc:sldMkLst>
          <pc:docMk/>
          <pc:sldMk cId="1046224641" sldId="746"/>
        </pc:sldMkLst>
        <pc:spChg chg="mod">
          <ac:chgData name="Wonda Grobbelaar" userId="eb2d4a99058a34b0" providerId="LiveId" clId="{EEFED101-4DF3-4E66-9996-40FD986C65DB}" dt="2023-01-13T12:36:30.041" v="1872" actId="2711"/>
          <ac:spMkLst>
            <pc:docMk/>
            <pc:sldMk cId="1046224641" sldId="746"/>
            <ac:spMk id="2" creationId="{504C1880-DAFF-4F08-509A-9858E354CC5B}"/>
          </ac:spMkLst>
        </pc:spChg>
        <pc:spChg chg="mod">
          <ac:chgData name="Wonda Grobbelaar" userId="eb2d4a99058a34b0" providerId="LiveId" clId="{EEFED101-4DF3-4E66-9996-40FD986C65DB}" dt="2023-01-13T12:27:44.549" v="1826" actId="20577"/>
          <ac:spMkLst>
            <pc:docMk/>
            <pc:sldMk cId="1046224641" sldId="746"/>
            <ac:spMk id="7" creationId="{3F8CEF9B-9649-596E-7E9D-EEA137356823}"/>
          </ac:spMkLst>
        </pc:spChg>
        <pc:picChg chg="add mod">
          <ac:chgData name="Wonda Grobbelaar" userId="eb2d4a99058a34b0" providerId="LiveId" clId="{EEFED101-4DF3-4E66-9996-40FD986C65DB}" dt="2023-01-13T12:28:24.504" v="1829" actId="1076"/>
          <ac:picMkLst>
            <pc:docMk/>
            <pc:sldMk cId="1046224641" sldId="746"/>
            <ac:picMk id="5" creationId="{DBB93866-1AA8-26DB-264F-574D44BBEE42}"/>
          </ac:picMkLst>
        </pc:picChg>
        <pc:picChg chg="del">
          <ac:chgData name="Wonda Grobbelaar" userId="eb2d4a99058a34b0" providerId="LiveId" clId="{EEFED101-4DF3-4E66-9996-40FD986C65DB}" dt="2023-01-13T12:27:39.249" v="1818" actId="478"/>
          <ac:picMkLst>
            <pc:docMk/>
            <pc:sldMk cId="1046224641" sldId="746"/>
            <ac:picMk id="11" creationId="{17A01F55-A5E4-CA5A-B5E3-B92E23C1292A}"/>
          </ac:picMkLst>
        </pc:picChg>
      </pc:sldChg>
      <pc:sldChg chg="modSp add mod">
        <pc:chgData name="Wonda Grobbelaar" userId="eb2d4a99058a34b0" providerId="LiveId" clId="{EEFED101-4DF3-4E66-9996-40FD986C65DB}" dt="2023-01-13T12:35:57.643" v="1869" actId="2711"/>
        <pc:sldMkLst>
          <pc:docMk/>
          <pc:sldMk cId="3156284216" sldId="747"/>
        </pc:sldMkLst>
        <pc:spChg chg="mod">
          <ac:chgData name="Wonda Grobbelaar" userId="eb2d4a99058a34b0" providerId="LiveId" clId="{EEFED101-4DF3-4E66-9996-40FD986C65DB}" dt="2023-01-13T12:35:57.643" v="1869" actId="2711"/>
          <ac:spMkLst>
            <pc:docMk/>
            <pc:sldMk cId="3156284216" sldId="747"/>
            <ac:spMk id="2" creationId="{504C1880-DAFF-4F08-509A-9858E354CC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366829-C2A0-4959-B592-08B220B64025}" type="datetimeFigureOut">
              <a:rPr lang="en-US"/>
              <a:pPr>
                <a:defRPr/>
              </a:pPr>
              <a:t>1/14/2023</a:t>
            </a:fld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9F250C-2446-461E-99D3-83257EDBE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61CF55E-B248-4146-9A13-761331EC8C7E}" type="datetimeFigureOut">
              <a:rPr lang="en-US"/>
              <a:pPr>
                <a:defRPr/>
              </a:pPr>
              <a:t>1/14/2023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08B34F-4657-43C2-B88C-D3EE7757987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08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10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8B34F-4657-43C2-B88C-D3EE7757987B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80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056312" cy="105631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5976664" cy="365125"/>
          </a:xfrm>
        </p:spPr>
        <p:txBody>
          <a:bodyPr/>
          <a:lstStyle/>
          <a:p>
            <a:pPr>
              <a:defRPr/>
            </a:pPr>
            <a:r>
              <a:rPr lang="en-AU"/>
              <a:t>Copyright @ NIST Curriculum Board and Canadian copyright acts protection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A4E0D-B09F-480A-B953-2A4EF35E624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4FA6-7C82-4F6E-B3D0-F9DEFB1346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2CA6-44F1-451B-B2C9-9C2CD8CE2D4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270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5"/>
          <p:cNvCxnSpPr>
            <a:cxnSpLocks noChangeShapeType="1"/>
          </p:cNvCxnSpPr>
          <p:nvPr userDrawn="1"/>
        </p:nvCxnSpPr>
        <p:spPr bwMode="auto">
          <a:xfrm>
            <a:off x="0" y="6572250"/>
            <a:ext cx="9144000" cy="1588"/>
          </a:xfrm>
          <a:prstGeom prst="lin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2547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43956" cy="5304652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>
            <a:lvl1pPr algn="l">
              <a:defRPr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58125" y="6572250"/>
            <a:ext cx="128587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55B1-72B1-4398-A925-DD2EE0F982D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6632"/>
            <a:ext cx="576064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5E919-5BD7-4912-8033-E3E398BB38B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4FE8-B0D9-4C05-B81B-4932A3A7601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49E7-26C7-48C6-B0EA-976DAF69499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B4AB-301E-462B-8E73-E9871DB77C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5B47-EFAA-49A6-9B1E-EC01EDD64F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D50D-933D-43BF-AF72-EF50DBB765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838C-C338-4DEB-8A60-5466E72390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AU"/>
              <a:t>Copyright @ NIST Curriculum Board and Canadian copyright acts protection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A4E0D-B09F-480A-B953-2A4EF35E62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tefanedberg62/240650884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oneeighteen/3233646562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elivehotels/6233924426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abergnow.com/2021/05/21/villa-mirasol-c-bargara-resort-named-best-of-the-best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6F54DD-FCC8-7241-AD2D-A4E465A1786A}"/>
              </a:ext>
            </a:extLst>
          </p:cNvPr>
          <p:cNvSpPr txBox="1"/>
          <p:nvPr/>
        </p:nvSpPr>
        <p:spPr>
          <a:xfrm>
            <a:off x="35496" y="98048"/>
            <a:ext cx="82809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NSRIC International School in Toronto (NIST) </a:t>
            </a:r>
          </a:p>
          <a:p>
            <a:r>
              <a:rPr lang="en-US" sz="1700" b="1" dirty="0">
                <a:solidFill>
                  <a:srgbClr val="002060"/>
                </a:solidFill>
                <a:latin typeface="Century" panose="02040604050505020304" pitchFamily="18" charset="0"/>
                <a:cs typeface="Apple Chancery" panose="03020702040506060504" pitchFamily="66" charset="-79"/>
              </a:rPr>
              <a:t>Ontario (ON), Canada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24C441-2313-1144-8770-52D9685FFFED}"/>
              </a:ext>
            </a:extLst>
          </p:cNvPr>
          <p:cNvCxnSpPr>
            <a:cxnSpLocks/>
          </p:cNvCxnSpPr>
          <p:nvPr/>
        </p:nvCxnSpPr>
        <p:spPr>
          <a:xfrm>
            <a:off x="-17815" y="1124744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52F5A6-2001-FB4C-AADB-78687F57996F}"/>
              </a:ext>
            </a:extLst>
          </p:cNvPr>
          <p:cNvCxnSpPr>
            <a:cxnSpLocks/>
          </p:cNvCxnSpPr>
          <p:nvPr/>
        </p:nvCxnSpPr>
        <p:spPr>
          <a:xfrm>
            <a:off x="-17815" y="1196752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268EB7-0129-704E-AC75-0CC1D7D21550}"/>
              </a:ext>
            </a:extLst>
          </p:cNvPr>
          <p:cNvSpPr txBox="1"/>
          <p:nvPr/>
        </p:nvSpPr>
        <p:spPr>
          <a:xfrm>
            <a:off x="1952106" y="711861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n-GB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Canadian Immigration Express</a:t>
            </a:r>
            <a:endParaRPr lang="en-US" sz="2000" b="1" dirty="0">
              <a:solidFill>
                <a:srgbClr val="00206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255F3F-FB58-AA48-B815-368E209BE8D8}"/>
              </a:ext>
            </a:extLst>
          </p:cNvPr>
          <p:cNvCxnSpPr>
            <a:cxnSpLocks/>
          </p:cNvCxnSpPr>
          <p:nvPr/>
        </p:nvCxnSpPr>
        <p:spPr>
          <a:xfrm>
            <a:off x="-36512" y="6309320"/>
            <a:ext cx="91618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6D8B0-FB5C-9B40-926C-7CF8678FC049}"/>
              </a:ext>
            </a:extLst>
          </p:cNvPr>
          <p:cNvSpPr/>
          <p:nvPr/>
        </p:nvSpPr>
        <p:spPr>
          <a:xfrm>
            <a:off x="-36513" y="6381328"/>
            <a:ext cx="9161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https://</a:t>
            </a:r>
            <a:r>
              <a:rPr lang="en-US" b="1" dirty="0" err="1">
                <a:solidFill>
                  <a:srgbClr val="0000FF"/>
                </a:solidFill>
              </a:rPr>
              <a:t>www.nistonline.ca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05776-AE6A-2844-A938-AB36487FE916}"/>
              </a:ext>
            </a:extLst>
          </p:cNvPr>
          <p:cNvSpPr txBox="1"/>
          <p:nvPr/>
        </p:nvSpPr>
        <p:spPr>
          <a:xfrm>
            <a:off x="35496" y="1556792"/>
            <a:ext cx="907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FF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64314 Hotel front desk clerks</a:t>
            </a:r>
            <a:endParaRPr lang="en-US" sz="2800" b="1" dirty="0">
              <a:solidFill>
                <a:srgbClr val="0000FF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63A965-D0AC-CB48-83BD-3AB0F2F6E873}"/>
              </a:ext>
            </a:extLst>
          </p:cNvPr>
          <p:cNvSpPr/>
          <p:nvPr/>
        </p:nvSpPr>
        <p:spPr>
          <a:xfrm>
            <a:off x="831189" y="2690056"/>
            <a:ext cx="5396995" cy="215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    </a:t>
            </a:r>
            <a:r>
              <a:rPr lang="en-US" sz="2400" dirty="0">
                <a:solidFill>
                  <a:srgbClr val="00B050"/>
                </a:solidFill>
                <a:highlight>
                  <a:srgbClr val="FFFF00"/>
                </a:highlight>
                <a:latin typeface="Arial Black" pitchFamily="34" charset="0"/>
              </a:rPr>
              <a:t>Wonda Grobbelaar</a:t>
            </a:r>
          </a:p>
          <a:p>
            <a:pPr marL="347663" indent="-347663">
              <a:tabLst>
                <a:tab pos="347663" algn="l"/>
              </a:tabLst>
            </a:pPr>
            <a:endParaRPr lang="en-US" sz="2000" dirty="0">
              <a:solidFill>
                <a:srgbClr val="00B050"/>
              </a:solidFill>
              <a:highlight>
                <a:srgbClr val="FFFF00"/>
              </a:highlight>
              <a:latin typeface="Arial Black" pitchFamily="34" charset="0"/>
            </a:endParaRPr>
          </a:p>
          <a:p>
            <a:pPr marL="347663" indent="-347663">
              <a:tabLst>
                <a:tab pos="347663" algn="l"/>
              </a:tabLst>
            </a:pP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Faculty</a:t>
            </a:r>
            <a:endParaRPr lang="en-US" sz="2000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NSRIC Inc.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London, ON, Canada</a:t>
            </a:r>
          </a:p>
          <a:p>
            <a:pPr marL="347663" indent="-347663">
              <a:lnSpc>
                <a:spcPct val="120000"/>
              </a:lnSpc>
              <a:tabLst>
                <a:tab pos="347663" algn="l"/>
              </a:tabLst>
            </a:pPr>
            <a:r>
              <a:rPr lang="en-US" sz="2000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rgbClr val="0099CC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r>
              <a:rPr lang="en-US" sz="2000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66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wondag@nsric.ca</a:t>
            </a:r>
          </a:p>
        </p:txBody>
      </p:sp>
      <p:pic>
        <p:nvPicPr>
          <p:cNvPr id="3" name="Picture 2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B9D833D0-5964-A0DF-0A89-4AB78ACB1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82553"/>
            <a:ext cx="2739304" cy="3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1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Cashiers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362DA-0C41-B978-9EE5-E2E3868F6F12}"/>
              </a:ext>
            </a:extLst>
          </p:cNvPr>
          <p:cNvSpPr txBox="1"/>
          <p:nvPr/>
        </p:nvSpPr>
        <p:spPr>
          <a:xfrm>
            <a:off x="323528" y="1668490"/>
            <a:ext cx="82809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May report to accounting or F O manager</a:t>
            </a:r>
          </a:p>
          <a:p>
            <a:r>
              <a:rPr lang="en-GB" sz="2400" dirty="0"/>
              <a:t>Reduced role due to increased credit card use, reduced cash advances, check cashing etc.</a:t>
            </a:r>
          </a:p>
        </p:txBody>
      </p:sp>
      <p:pic>
        <p:nvPicPr>
          <p:cNvPr id="11" name="Picture 10" descr="A person writing on a book&#10;&#10;Description automatically generated with low confidence">
            <a:extLst>
              <a:ext uri="{FF2B5EF4-FFF2-40B4-BE49-F238E27FC236}">
                <a16:creationId xmlns:a16="http://schemas.microsoft.com/office/drawing/2014/main" id="{1E7EDF2D-D7BD-49DC-85B5-4E8250931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00" y="3017242"/>
            <a:ext cx="4572000" cy="30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3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Building Structure (1 of 8)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76472B-FFB3-A170-52CA-56FB7644555B}"/>
              </a:ext>
            </a:extLst>
          </p:cNvPr>
          <p:cNvSpPr txBox="1"/>
          <p:nvPr/>
        </p:nvSpPr>
        <p:spPr>
          <a:xfrm>
            <a:off x="386303" y="1653347"/>
            <a:ext cx="81369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The Old versus the New</a:t>
            </a:r>
          </a:p>
          <a:p>
            <a:endParaRPr lang="en-GB" b="1" dirty="0"/>
          </a:p>
          <a:p>
            <a:r>
              <a:rPr lang="en-GB" b="1" dirty="0"/>
              <a:t>The Old: Rooms could be:</a:t>
            </a:r>
          </a:p>
          <a:p>
            <a:endParaRPr lang="en-GB" dirty="0"/>
          </a:p>
          <a:p>
            <a:r>
              <a:rPr lang="en-GB" dirty="0"/>
              <a:t>Inside, odd shaped, small, of many types, sharing bathrooms</a:t>
            </a:r>
          </a:p>
          <a:p>
            <a:r>
              <a:rPr lang="en-GB" dirty="0"/>
              <a:t>Pricing and allotment got complicated.</a:t>
            </a:r>
          </a:p>
          <a:p>
            <a:endParaRPr lang="en-GB" dirty="0"/>
          </a:p>
          <a:p>
            <a:r>
              <a:rPr lang="en-GB" b="1" dirty="0"/>
              <a:t>The New: Rooms are:</a:t>
            </a:r>
          </a:p>
          <a:p>
            <a:endParaRPr lang="en-GB" dirty="0"/>
          </a:p>
          <a:p>
            <a:r>
              <a:rPr lang="en-GB" dirty="0"/>
              <a:t>Larger, more luxurious, more amenities, outside view, have themed suites and all-suites, less variation.</a:t>
            </a:r>
          </a:p>
          <a:p>
            <a:endParaRPr lang="en-GB" dirty="0"/>
          </a:p>
          <a:p>
            <a:r>
              <a:rPr lang="en-GB" dirty="0"/>
              <a:t>Have back-to-back utility shafts for economy in construction and maintenance</a:t>
            </a:r>
          </a:p>
          <a:p>
            <a:r>
              <a:rPr lang="en-GB" dirty="0"/>
              <a:t>Corner Rooms are most desirable with double exposure.</a:t>
            </a:r>
          </a:p>
          <a:p>
            <a:r>
              <a:rPr lang="en-GB" dirty="0"/>
              <a:t>.</a:t>
            </a:r>
          </a:p>
          <a:p>
            <a:r>
              <a:rPr lang="en-GB" dirty="0"/>
              <a:t>Other amenities may be added to command premium price.</a:t>
            </a:r>
          </a:p>
        </p:txBody>
      </p:sp>
    </p:spTree>
    <p:extLst>
      <p:ext uri="{BB962C8B-B14F-4D97-AF65-F5344CB8AC3E}">
        <p14:creationId xmlns:p14="http://schemas.microsoft.com/office/powerpoint/2010/main" val="227189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Old Hotel Room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bed, indoor, floor, wall&#10;&#10;Description automatically generated">
            <a:extLst>
              <a:ext uri="{FF2B5EF4-FFF2-40B4-BE49-F238E27FC236}">
                <a16:creationId xmlns:a16="http://schemas.microsoft.com/office/drawing/2014/main" id="{14D886A2-4AA9-229A-01E5-BDD36B053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1864" y="1513881"/>
            <a:ext cx="7020272" cy="46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416824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New Hotel Room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edroom with a large bed&#10;&#10;Description automatically generated with low confidence">
            <a:extLst>
              <a:ext uri="{FF2B5EF4-FFF2-40B4-BE49-F238E27FC236}">
                <a16:creationId xmlns:a16="http://schemas.microsoft.com/office/drawing/2014/main" id="{17061C3C-768E-7DAE-10AC-BD05D9130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05880" y="1669416"/>
            <a:ext cx="6732240" cy="448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Building Structure (2 of 8)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CEF9B-9649-596E-7E9D-EEA137356823}"/>
              </a:ext>
            </a:extLst>
          </p:cNvPr>
          <p:cNvSpPr txBox="1"/>
          <p:nvPr/>
        </p:nvSpPr>
        <p:spPr>
          <a:xfrm>
            <a:off x="357944" y="1653347"/>
            <a:ext cx="77424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Motor Inns tend to have low rise sprawling designs.</a:t>
            </a:r>
          </a:p>
          <a:p>
            <a:endParaRPr lang="en-GB" sz="2400" dirty="0"/>
          </a:p>
          <a:p>
            <a:r>
              <a:rPr lang="en-GB" sz="2400" dirty="0"/>
              <a:t>Emphasis on easy parking next to room.</a:t>
            </a:r>
          </a:p>
          <a:p>
            <a:endParaRPr lang="en-GB" dirty="0"/>
          </a:p>
        </p:txBody>
      </p:sp>
      <p:pic>
        <p:nvPicPr>
          <p:cNvPr id="12" name="Picture 11" descr="A picture containing text, building, outdoor, sign&#10;&#10;Description automatically generated">
            <a:extLst>
              <a:ext uri="{FF2B5EF4-FFF2-40B4-BE49-F238E27FC236}">
                <a16:creationId xmlns:a16="http://schemas.microsoft.com/office/drawing/2014/main" id="{C0D15C27-C74D-86AD-961E-383D52C30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5175" y="3114265"/>
            <a:ext cx="7413650" cy="28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Building Structure (3 of 8)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CEF9B-9649-596E-7E9D-EEA137356823}"/>
              </a:ext>
            </a:extLst>
          </p:cNvPr>
          <p:cNvSpPr txBox="1"/>
          <p:nvPr/>
        </p:nvSpPr>
        <p:spPr>
          <a:xfrm>
            <a:off x="323528" y="2125128"/>
            <a:ext cx="38775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Numbering for Identification</a:t>
            </a:r>
          </a:p>
          <a:p>
            <a:endParaRPr lang="en-GB" b="1" dirty="0"/>
          </a:p>
          <a:p>
            <a:r>
              <a:rPr lang="en-GB" dirty="0"/>
              <a:t>Floor Numbering</a:t>
            </a:r>
          </a:p>
          <a:p>
            <a:r>
              <a:rPr lang="en-GB" dirty="0"/>
              <a:t>Tend to be numbered upward sequentially</a:t>
            </a:r>
          </a:p>
          <a:p>
            <a:r>
              <a:rPr lang="en-GB" dirty="0"/>
              <a:t>Sometimes countries number first sleeping floor as 1</a:t>
            </a:r>
          </a:p>
          <a:p>
            <a:r>
              <a:rPr lang="en-GB" dirty="0"/>
              <a:t>Others number starting with ground floor as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02C5B-356A-C97B-5620-39C0C187C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799153"/>
            <a:ext cx="4479772" cy="33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2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Building Structure (4 of 8)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CEF9B-9649-596E-7E9D-EEA137356823}"/>
              </a:ext>
            </a:extLst>
          </p:cNvPr>
          <p:cNvSpPr txBox="1"/>
          <p:nvPr/>
        </p:nvSpPr>
        <p:spPr>
          <a:xfrm>
            <a:off x="347039" y="1628800"/>
            <a:ext cx="77424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Numbering for Identification</a:t>
            </a:r>
          </a:p>
          <a:p>
            <a:endParaRPr lang="en-GB" b="1" dirty="0"/>
          </a:p>
          <a:p>
            <a:r>
              <a:rPr lang="en-GB" dirty="0"/>
              <a:t>Did you know? No floor 13 in a hotel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B227E-35A5-4D18-CCCA-7C39C7DAA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054" y="2839993"/>
            <a:ext cx="5771892" cy="293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7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Building Structure (5 of 8)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CEF9B-9649-596E-7E9D-EEA137356823}"/>
              </a:ext>
            </a:extLst>
          </p:cNvPr>
          <p:cNvSpPr txBox="1"/>
          <p:nvPr/>
        </p:nvSpPr>
        <p:spPr>
          <a:xfrm>
            <a:off x="347038" y="1637112"/>
            <a:ext cx="7742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Room Numbering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044F8-0FE7-3C58-7EE8-240785FE02D1}"/>
              </a:ext>
            </a:extLst>
          </p:cNvPr>
          <p:cNvSpPr txBox="1"/>
          <p:nvPr/>
        </p:nvSpPr>
        <p:spPr>
          <a:xfrm>
            <a:off x="347038" y="2166376"/>
            <a:ext cx="696126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With many buildings use building names and then floor numbers</a:t>
            </a:r>
          </a:p>
          <a:p>
            <a:r>
              <a:rPr lang="en-GB" sz="2000" dirty="0"/>
              <a:t>Some sequentially number floors starting with a building</a:t>
            </a:r>
          </a:p>
          <a:p>
            <a:r>
              <a:rPr lang="en-GB" sz="2000" dirty="0"/>
              <a:t>In all cases provide clear signage on elevators and floors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b="1" dirty="0"/>
              <a:t>Room Numbering</a:t>
            </a:r>
          </a:p>
          <a:p>
            <a:r>
              <a:rPr lang="en-GB" sz="2000" dirty="0"/>
              <a:t>Depends on the hotel design – often arbitrary</a:t>
            </a:r>
          </a:p>
          <a:p>
            <a:r>
              <a:rPr lang="en-GB" sz="2000" dirty="0"/>
              <a:t>May be numbered odd and even along opposite sides of corridor</a:t>
            </a:r>
          </a:p>
          <a:p>
            <a:r>
              <a:rPr lang="en-GB" sz="2000" dirty="0"/>
              <a:t>Can get very confusing if new wing is added</a:t>
            </a:r>
          </a:p>
        </p:txBody>
      </p:sp>
    </p:spTree>
    <p:extLst>
      <p:ext uri="{BB962C8B-B14F-4D97-AF65-F5344CB8AC3E}">
        <p14:creationId xmlns:p14="http://schemas.microsoft.com/office/powerpoint/2010/main" val="294419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Building Structure (6 of 8)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CEF9B-9649-596E-7E9D-EEA137356823}"/>
              </a:ext>
            </a:extLst>
          </p:cNvPr>
          <p:cNvSpPr txBox="1"/>
          <p:nvPr/>
        </p:nvSpPr>
        <p:spPr>
          <a:xfrm>
            <a:off x="347039" y="1628800"/>
            <a:ext cx="7742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Numbering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095EF-0BEF-1E14-B178-49E7DA6CFC4D}"/>
              </a:ext>
            </a:extLst>
          </p:cNvPr>
          <p:cNvSpPr txBox="1"/>
          <p:nvPr/>
        </p:nvSpPr>
        <p:spPr>
          <a:xfrm>
            <a:off x="347038" y="2187313"/>
            <a:ext cx="82574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In all cases provide clear signage.</a:t>
            </a:r>
          </a:p>
          <a:p>
            <a:r>
              <a:rPr lang="en-GB" sz="2400" dirty="0"/>
              <a:t>On walls, near elevators exits/entries.</a:t>
            </a:r>
          </a:p>
          <a:p>
            <a:r>
              <a:rPr lang="en-GB" sz="2400" dirty="0"/>
              <a:t>Respect local custom; i.e. avoid 13, 4 etc.,</a:t>
            </a:r>
          </a:p>
          <a:p>
            <a:r>
              <a:rPr lang="en-GB" sz="2400" dirty="0"/>
              <a:t>Adjoining or Connecting Rooms.</a:t>
            </a:r>
          </a:p>
          <a:p>
            <a:r>
              <a:rPr lang="en-GB" sz="2400" dirty="0"/>
              <a:t>Rooms that about along a corridor.</a:t>
            </a:r>
          </a:p>
          <a:p>
            <a:r>
              <a:rPr lang="en-GB" sz="2400" dirty="0"/>
              <a:t>May be connected with a door.</a:t>
            </a:r>
          </a:p>
          <a:p>
            <a:r>
              <a:rPr lang="en-GB" sz="2400" dirty="0"/>
              <a:t>Ensure secure bolts, when connection is not needed.</a:t>
            </a:r>
          </a:p>
          <a:p>
            <a:r>
              <a:rPr lang="en-GB" sz="2400" dirty="0"/>
              <a:t>Popular with families, small groups.</a:t>
            </a:r>
          </a:p>
          <a:p>
            <a:r>
              <a:rPr lang="en-GB" sz="2400" dirty="0"/>
              <a:t>All connecting rooms adjoin; but all adjoining rooms do not connect!</a:t>
            </a:r>
          </a:p>
        </p:txBody>
      </p:sp>
    </p:spTree>
    <p:extLst>
      <p:ext uri="{BB962C8B-B14F-4D97-AF65-F5344CB8AC3E}">
        <p14:creationId xmlns:p14="http://schemas.microsoft.com/office/powerpoint/2010/main" val="3838225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Building Structure (7 of 8)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CEF9B-9649-596E-7E9D-EEA137356823}"/>
              </a:ext>
            </a:extLst>
          </p:cNvPr>
          <p:cNvSpPr txBox="1"/>
          <p:nvPr/>
        </p:nvSpPr>
        <p:spPr>
          <a:xfrm>
            <a:off x="347039" y="1628800"/>
            <a:ext cx="7742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Room Shape and Size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BB94A-2E16-A402-52E7-47E5FF5ED37F}"/>
              </a:ext>
            </a:extLst>
          </p:cNvPr>
          <p:cNvSpPr txBox="1"/>
          <p:nvPr/>
        </p:nvSpPr>
        <p:spPr>
          <a:xfrm>
            <a:off x="347038" y="2165994"/>
            <a:ext cx="82574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Room Shape</a:t>
            </a:r>
          </a:p>
          <a:p>
            <a:endParaRPr lang="en-GB" b="1" dirty="0"/>
          </a:p>
          <a:p>
            <a:r>
              <a:rPr lang="en-GB" dirty="0"/>
              <a:t>Varies, but rectangular shape most practical and common.</a:t>
            </a:r>
          </a:p>
          <a:p>
            <a:r>
              <a:rPr lang="en-GB" dirty="0"/>
              <a:t>Size is first increased by adding to depth, then width.</a:t>
            </a:r>
          </a:p>
          <a:p>
            <a:r>
              <a:rPr lang="en-GB" dirty="0"/>
              <a:t>Balconies and French/sliding doors provide sense of spaciousness.</a:t>
            </a:r>
          </a:p>
          <a:p>
            <a:endParaRPr lang="en-GB" dirty="0"/>
          </a:p>
          <a:p>
            <a:r>
              <a:rPr lang="en-GB" b="1" dirty="0"/>
              <a:t>Room Size.</a:t>
            </a:r>
          </a:p>
          <a:p>
            <a:endParaRPr lang="en-GB" b="1" dirty="0"/>
          </a:p>
          <a:p>
            <a:r>
              <a:rPr lang="en-GB" dirty="0"/>
              <a:t>Larger rooms cost more money to build, furnish, maintain, leading to higher rates.</a:t>
            </a:r>
          </a:p>
          <a:p>
            <a:r>
              <a:rPr lang="en-GB" dirty="0"/>
              <a:t>Square footage of hotel twice that of rooms.</a:t>
            </a:r>
          </a:p>
          <a:p>
            <a:r>
              <a:rPr lang="en-GB" dirty="0"/>
              <a:t>Lot of effort is put into making the room look bigger.</a:t>
            </a:r>
          </a:p>
        </p:txBody>
      </p:sp>
    </p:spTree>
    <p:extLst>
      <p:ext uri="{BB962C8B-B14F-4D97-AF65-F5344CB8AC3E}">
        <p14:creationId xmlns:p14="http://schemas.microsoft.com/office/powerpoint/2010/main" val="3849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A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512" y="335699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3.2</a:t>
            </a:r>
            <a:endParaRPr lang="en-US" sz="3200" b="1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(Introduction to the Hotel Industry)</a:t>
            </a:r>
          </a:p>
        </p:txBody>
      </p:sp>
    </p:spTree>
    <p:extLst>
      <p:ext uri="{BB962C8B-B14F-4D97-AF65-F5344CB8AC3E}">
        <p14:creationId xmlns:p14="http://schemas.microsoft.com/office/powerpoint/2010/main" val="3342552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Room Shape and Size 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CEF9B-9649-596E-7E9D-EEA137356823}"/>
              </a:ext>
            </a:extLst>
          </p:cNvPr>
          <p:cNvSpPr txBox="1"/>
          <p:nvPr/>
        </p:nvSpPr>
        <p:spPr>
          <a:xfrm>
            <a:off x="347039" y="1628800"/>
            <a:ext cx="7742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Grand Suite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D1CF10-4FA8-72C7-89B2-0873C8FBE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82" y="1998132"/>
            <a:ext cx="4316636" cy="43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6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287376" y="94071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Room Shape and Size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CEF9B-9649-596E-7E9D-EEA137356823}"/>
              </a:ext>
            </a:extLst>
          </p:cNvPr>
          <p:cNvSpPr txBox="1"/>
          <p:nvPr/>
        </p:nvSpPr>
        <p:spPr>
          <a:xfrm>
            <a:off x="347039" y="1628800"/>
            <a:ext cx="7742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Standard Room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A213C3-6BAA-2D7A-B1D1-9FE39C890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532" y="2203200"/>
            <a:ext cx="5904656" cy="38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78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22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Beds and Baths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CEF9B-9649-596E-7E9D-EEA137356823}"/>
              </a:ext>
            </a:extLst>
          </p:cNvPr>
          <p:cNvSpPr txBox="1"/>
          <p:nvPr/>
        </p:nvSpPr>
        <p:spPr>
          <a:xfrm>
            <a:off x="347039" y="1628800"/>
            <a:ext cx="7742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Bed Sizes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5A0FE1-434A-DC9A-ABD5-54F2CFE2F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924" y="2511306"/>
            <a:ext cx="59721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69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23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Beds and Baths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CEF9B-9649-596E-7E9D-EEA137356823}"/>
              </a:ext>
            </a:extLst>
          </p:cNvPr>
          <p:cNvSpPr txBox="1"/>
          <p:nvPr/>
        </p:nvSpPr>
        <p:spPr>
          <a:xfrm>
            <a:off x="347039" y="1628800"/>
            <a:ext cx="7742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Bed Symbols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F87AF-518F-54C5-3702-ED2856265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075" y="1992381"/>
            <a:ext cx="3879874" cy="387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3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24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Bed Types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CECB4-3230-0B0F-0833-D0D15892E76A}"/>
              </a:ext>
            </a:extLst>
          </p:cNvPr>
          <p:cNvSpPr txBox="1"/>
          <p:nvPr/>
        </p:nvSpPr>
        <p:spPr>
          <a:xfrm>
            <a:off x="323528" y="1661549"/>
            <a:ext cx="756285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Studio Bed </a:t>
            </a:r>
            <a:r>
              <a:rPr lang="en-GB" sz="2400" dirty="0"/>
              <a:t>(Room) – Sofa by day, bed by night</a:t>
            </a:r>
          </a:p>
          <a:p>
            <a:r>
              <a:rPr lang="en-GB" sz="2400" dirty="0"/>
              <a:t>Not popular, as bed is uncomfortable.</a:t>
            </a:r>
          </a:p>
          <a:p>
            <a:endParaRPr lang="en-GB" sz="2400" dirty="0"/>
          </a:p>
          <a:p>
            <a:r>
              <a:rPr lang="en-GB" sz="2400" b="1" dirty="0"/>
              <a:t>Daybed</a:t>
            </a:r>
            <a:r>
              <a:rPr lang="en-GB" sz="2400" dirty="0"/>
              <a:t>- add sleigh ends to a twin bed, and you have a daybed!</a:t>
            </a:r>
          </a:p>
          <a:p>
            <a:endParaRPr lang="en-GB" sz="2400" dirty="0"/>
          </a:p>
          <a:p>
            <a:r>
              <a:rPr lang="en-GB" sz="2400" b="1" dirty="0"/>
              <a:t>Sofa Bed </a:t>
            </a:r>
            <a:r>
              <a:rPr lang="en-GB" sz="2400" dirty="0"/>
              <a:t>– Primarily a sofa, may be in sitting area of a suite.</a:t>
            </a:r>
          </a:p>
          <a:p>
            <a:endParaRPr lang="en-GB" sz="2400" dirty="0"/>
          </a:p>
          <a:p>
            <a:r>
              <a:rPr lang="en-GB" sz="2400" b="1" dirty="0"/>
              <a:t>Rollaway Bed </a:t>
            </a:r>
            <a:r>
              <a:rPr lang="en-GB" sz="2400" dirty="0"/>
              <a:t>(Cot) – Portable bed for temporary use for 1.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5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Bed Types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CECB4-3230-0B0F-0833-D0D15892E76A}"/>
              </a:ext>
            </a:extLst>
          </p:cNvPr>
          <p:cNvSpPr txBox="1"/>
          <p:nvPr/>
        </p:nvSpPr>
        <p:spPr>
          <a:xfrm>
            <a:off x="340251" y="1771275"/>
            <a:ext cx="82809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Crib- </a:t>
            </a:r>
            <a:r>
              <a:rPr lang="en-GB" sz="2400" dirty="0"/>
              <a:t>added as needed</a:t>
            </a:r>
          </a:p>
          <a:p>
            <a:endParaRPr lang="en-GB" sz="2400" dirty="0"/>
          </a:p>
          <a:p>
            <a:r>
              <a:rPr lang="en-GB" sz="2400" b="1" dirty="0"/>
              <a:t>Water Bed – </a:t>
            </a:r>
            <a:r>
              <a:rPr lang="en-GB" sz="2400" dirty="0"/>
              <a:t>not very common in hotels</a:t>
            </a:r>
          </a:p>
          <a:p>
            <a:endParaRPr lang="en-GB" sz="2400" dirty="0"/>
          </a:p>
          <a:p>
            <a:r>
              <a:rPr lang="en-GB" sz="2400" b="1" dirty="0"/>
              <a:t>Futon – </a:t>
            </a:r>
            <a:r>
              <a:rPr lang="en-GB" sz="2400" dirty="0"/>
              <a:t>cotton quilted bed, easily stores, couch use too</a:t>
            </a:r>
          </a:p>
          <a:p>
            <a:endParaRPr lang="en-GB" sz="2400" dirty="0"/>
          </a:p>
          <a:p>
            <a:r>
              <a:rPr lang="en-GB" sz="2400" b="1" dirty="0"/>
              <a:t>Wall (Murphy) Bed – </a:t>
            </a:r>
            <a:r>
              <a:rPr lang="en-GB" sz="2400" dirty="0"/>
              <a:t>folds up into wall, not popular.</a:t>
            </a:r>
          </a:p>
          <a:p>
            <a:endParaRPr lang="en-GB" sz="2400" dirty="0"/>
          </a:p>
          <a:p>
            <a:r>
              <a:rPr lang="en-GB" sz="2400" b="1" dirty="0"/>
              <a:t>Future beds- </a:t>
            </a:r>
            <a:r>
              <a:rPr lang="en-GB" sz="2400" dirty="0"/>
              <a:t>possibly air beds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531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26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Building Structure (1 of 8)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CEF9B-9649-596E-7E9D-EEA137356823}"/>
              </a:ext>
            </a:extLst>
          </p:cNvPr>
          <p:cNvSpPr txBox="1"/>
          <p:nvPr/>
        </p:nvSpPr>
        <p:spPr>
          <a:xfrm>
            <a:off x="347039" y="1628800"/>
            <a:ext cx="7742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Day Bed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651AA4-60D6-D20C-F120-8303F1F5B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37" y="2165593"/>
            <a:ext cx="6252187" cy="37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74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27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Building Structure (1 of 8)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CEF9B-9649-596E-7E9D-EEA137356823}"/>
              </a:ext>
            </a:extLst>
          </p:cNvPr>
          <p:cNvSpPr txBox="1"/>
          <p:nvPr/>
        </p:nvSpPr>
        <p:spPr>
          <a:xfrm>
            <a:off x="347039" y="1628800"/>
            <a:ext cx="7742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Water Bed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841E1-1F52-0F17-049B-0BD75502E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249" y="2445606"/>
            <a:ext cx="45815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84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Building Structure (1 of 8)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CEF9B-9649-596E-7E9D-EEA137356823}"/>
              </a:ext>
            </a:extLst>
          </p:cNvPr>
          <p:cNvSpPr txBox="1"/>
          <p:nvPr/>
        </p:nvSpPr>
        <p:spPr>
          <a:xfrm>
            <a:off x="347039" y="1628800"/>
            <a:ext cx="7742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Rollaway Bed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2BE569-5230-8529-C656-F01AAEA4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970" y="2090465"/>
            <a:ext cx="4758084" cy="40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60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29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Building Structure (1 of 8)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CEF9B-9649-596E-7E9D-EEA137356823}"/>
              </a:ext>
            </a:extLst>
          </p:cNvPr>
          <p:cNvSpPr txBox="1"/>
          <p:nvPr/>
        </p:nvSpPr>
        <p:spPr>
          <a:xfrm>
            <a:off x="347039" y="1628800"/>
            <a:ext cx="7742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Futon Beds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A01F55-A5E4-CA5A-B5E3-B92E23C1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26" y="2109861"/>
            <a:ext cx="6272771" cy="41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5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FF9C4-41DD-61A2-32BB-561D4FF0F952}"/>
              </a:ext>
            </a:extLst>
          </p:cNvPr>
          <p:cNvSpPr txBox="1"/>
          <p:nvPr/>
        </p:nvSpPr>
        <p:spPr>
          <a:xfrm>
            <a:off x="323528" y="980728"/>
            <a:ext cx="655272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reminder of </a:t>
            </a:r>
            <a:r>
              <a:rPr lang="en-GB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recommended reading material</a:t>
            </a:r>
            <a:endParaRPr lang="en-AE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44490-B9E6-72B4-03CF-A82135057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556792"/>
            <a:ext cx="3650095" cy="46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89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30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Building Structure (1 of 8)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CEF9B-9649-596E-7E9D-EEA137356823}"/>
              </a:ext>
            </a:extLst>
          </p:cNvPr>
          <p:cNvSpPr txBox="1"/>
          <p:nvPr/>
        </p:nvSpPr>
        <p:spPr>
          <a:xfrm>
            <a:off x="347039" y="1628800"/>
            <a:ext cx="7742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Air Beds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93866-1AA8-26DB-264F-574D44BBE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452" y="1859632"/>
            <a:ext cx="429309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24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675" y="2348880"/>
            <a:ext cx="766196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Luck</a:t>
            </a:r>
          </a:p>
          <a:p>
            <a:pPr algn="ctr"/>
            <a:r>
              <a:rPr lang="en-CA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C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Attending this Course!</a:t>
            </a:r>
          </a:p>
          <a:p>
            <a:pPr algn="ctr"/>
            <a:endParaRPr lang="en-CA" sz="28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E7EEA-07A0-C45F-0556-B2D70930A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A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</p:spTree>
    <p:extLst>
      <p:ext uri="{BB962C8B-B14F-4D97-AF65-F5344CB8AC3E}">
        <p14:creationId xmlns:p14="http://schemas.microsoft.com/office/powerpoint/2010/main" val="349519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1FF9C4-41DD-61A2-32BB-561D4FF0F952}"/>
              </a:ext>
            </a:extLst>
          </p:cNvPr>
          <p:cNvSpPr txBox="1"/>
          <p:nvPr/>
        </p:nvSpPr>
        <p:spPr>
          <a:xfrm>
            <a:off x="287524" y="2703320"/>
            <a:ext cx="8568952" cy="145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you remember what you have learned in the last session?</a:t>
            </a:r>
            <a:endParaRPr lang="en-AE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3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Design of the Lobby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B96CD2-C481-4A1A-E048-4FE9BDE2EE5D}"/>
              </a:ext>
            </a:extLst>
          </p:cNvPr>
          <p:cNvSpPr txBox="1"/>
          <p:nvPr/>
        </p:nvSpPr>
        <p:spPr>
          <a:xfrm>
            <a:off x="323726" y="1685698"/>
            <a:ext cx="74166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Less formal/intimidating, more open/inviting.</a:t>
            </a:r>
          </a:p>
          <a:p>
            <a:r>
              <a:rPr lang="en-GB" sz="2400" dirty="0"/>
              <a:t>Creates excitement/personifies hotel.</a:t>
            </a:r>
          </a:p>
          <a:p>
            <a:r>
              <a:rPr lang="en-GB" sz="2400" dirty="0"/>
              <a:t>Multi-story atrium lobbies pioneered by Hyatt Hotels.</a:t>
            </a:r>
          </a:p>
          <a:p>
            <a:endParaRPr lang="en-GB" sz="2400" dirty="0"/>
          </a:p>
          <a:p>
            <a:r>
              <a:rPr lang="en-GB" sz="2400" b="1" dirty="0"/>
              <a:t>The Desk </a:t>
            </a:r>
          </a:p>
          <a:p>
            <a:r>
              <a:rPr lang="en-GB" sz="2400" dirty="0"/>
              <a:t>It’s counter top is 40–42 inches across and some 45 inches high.</a:t>
            </a:r>
          </a:p>
          <a:p>
            <a:r>
              <a:rPr lang="en-GB" sz="2400" dirty="0"/>
              <a:t>The work side of the desk is lower by 6 inches.</a:t>
            </a:r>
          </a:p>
        </p:txBody>
      </p:sp>
    </p:spTree>
    <p:extLst>
      <p:ext uri="{BB962C8B-B14F-4D97-AF65-F5344CB8AC3E}">
        <p14:creationId xmlns:p14="http://schemas.microsoft.com/office/powerpoint/2010/main" val="327954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Design of the Lobby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428F40-15B6-A1B2-AB66-78D36BC3A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95437"/>
            <a:ext cx="7753747" cy="42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2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7272660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Design of the Lobby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92020-8DBD-E88B-3B89-B0B5E551763B}"/>
              </a:ext>
            </a:extLst>
          </p:cNvPr>
          <p:cNvSpPr txBox="1"/>
          <p:nvPr/>
        </p:nvSpPr>
        <p:spPr>
          <a:xfrm>
            <a:off x="335800" y="1653347"/>
            <a:ext cx="870069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Becoming smaller now with computerization</a:t>
            </a:r>
          </a:p>
          <a:p>
            <a:r>
              <a:rPr lang="en-GB" sz="2400" dirty="0"/>
              <a:t>Security of hotel and F.O. personnel are an important factor in the lobby design.</a:t>
            </a:r>
          </a:p>
          <a:p>
            <a:r>
              <a:rPr lang="en-GB" sz="2400" dirty="0"/>
              <a:t>Needs unobstructed view of lobby/elevators.</a:t>
            </a:r>
          </a:p>
          <a:p>
            <a:r>
              <a:rPr lang="en-GB" sz="2400" dirty="0"/>
              <a:t>Hotels with heavy group arrivals have separate desk for groups.</a:t>
            </a:r>
          </a:p>
          <a:p>
            <a:endParaRPr lang="en-GB" sz="2400" dirty="0"/>
          </a:p>
          <a:p>
            <a:r>
              <a:rPr lang="en-GB" sz="2400" b="1" dirty="0"/>
              <a:t>F.O. Clerk/Guest Service Agent/Receptionist</a:t>
            </a:r>
          </a:p>
          <a:p>
            <a:r>
              <a:rPr lang="en-GB" sz="2400" b="1" dirty="0"/>
              <a:t>Duties </a:t>
            </a:r>
            <a:r>
              <a:rPr lang="en-GB" sz="2400" b="1" dirty="0" err="1"/>
              <a:t>center</a:t>
            </a:r>
            <a:r>
              <a:rPr lang="en-GB" sz="2400" b="1" dirty="0"/>
              <a:t> around:</a:t>
            </a:r>
          </a:p>
          <a:p>
            <a:endParaRPr lang="en-GB" sz="2400" dirty="0"/>
          </a:p>
          <a:p>
            <a:r>
              <a:rPr lang="en-GB" sz="2400" dirty="0"/>
              <a:t>Room Sales</a:t>
            </a:r>
          </a:p>
          <a:p>
            <a:r>
              <a:rPr lang="en-GB" sz="2400" dirty="0"/>
              <a:t>Guest Relations</a:t>
            </a:r>
          </a:p>
          <a:p>
            <a:r>
              <a:rPr lang="en-GB" sz="2400" dirty="0"/>
              <a:t>Record Keeping</a:t>
            </a:r>
          </a:p>
        </p:txBody>
      </p:sp>
    </p:spTree>
    <p:extLst>
      <p:ext uri="{BB962C8B-B14F-4D97-AF65-F5344CB8AC3E}">
        <p14:creationId xmlns:p14="http://schemas.microsoft.com/office/powerpoint/2010/main" val="173280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9568D8-F9F1-99E1-8EA4-66F958A66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48" y="1844824"/>
            <a:ext cx="7308304" cy="41109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D300D7-1C86-D4EA-05FF-E7672482D575}"/>
              </a:ext>
            </a:extLst>
          </p:cNvPr>
          <p:cNvSpPr txBox="1"/>
          <p:nvPr/>
        </p:nvSpPr>
        <p:spPr>
          <a:xfrm>
            <a:off x="467544" y="1019383"/>
            <a:ext cx="6264696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 hotel lobby in Japan run by robots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5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BE7236-9F09-4452-BAFC-4E16115BEEE7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390935-E1B6-42EE-8B99-3571085C91CD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858125" y="6572250"/>
            <a:ext cx="1285875" cy="28575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3FA71-2C45-4461-88DB-2667C0292D49}" type="slidenum">
              <a:rPr lang="en-A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A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front desk clerks</a:t>
            </a:r>
            <a:endParaRPr lang="en-CA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EC000-3336-697E-F4D3-DF6EAEB4B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FC55B1-72B1-4398-A925-DD2EE0F982DB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338" y="6572250"/>
            <a:ext cx="7562850" cy="285750"/>
          </a:xfrm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Copyright @ NIST Curriculum Board and Canadian copyright acts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C1880-DAFF-4F08-509A-9858E354CC5B}"/>
              </a:ext>
            </a:extLst>
          </p:cNvPr>
          <p:cNvSpPr txBox="1"/>
          <p:nvPr/>
        </p:nvSpPr>
        <p:spPr>
          <a:xfrm>
            <a:off x="323528" y="941095"/>
            <a:ext cx="8712968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Hotel Lobby</a:t>
            </a:r>
            <a:endParaRPr lang="en-AE" sz="2400" b="1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9D6D0-0C8E-4AC3-2F80-D01097EF6504}"/>
              </a:ext>
            </a:extLst>
          </p:cNvPr>
          <p:cNvSpPr txBox="1"/>
          <p:nvPr/>
        </p:nvSpPr>
        <p:spPr>
          <a:xfrm>
            <a:off x="341618" y="1688827"/>
            <a:ext cx="811881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Coordination</a:t>
            </a:r>
          </a:p>
          <a:p>
            <a:endParaRPr lang="en-GB" sz="2000" b="1" dirty="0"/>
          </a:p>
          <a:p>
            <a:r>
              <a:rPr lang="en-GB" sz="2000" dirty="0"/>
              <a:t>Increasing automation is changing roles.</a:t>
            </a:r>
          </a:p>
          <a:p>
            <a:r>
              <a:rPr lang="en-GB" sz="2000" dirty="0"/>
              <a:t>Hardly any mail, message handling.</a:t>
            </a:r>
          </a:p>
          <a:p>
            <a:r>
              <a:rPr lang="en-GB" sz="2000" dirty="0"/>
              <a:t>Reduced key handling, info dissemination</a:t>
            </a:r>
          </a:p>
          <a:p>
            <a:r>
              <a:rPr lang="en-GB" sz="2000" dirty="0"/>
              <a:t>Reduced credit issues due to use of credit cards.</a:t>
            </a:r>
          </a:p>
          <a:p>
            <a:endParaRPr lang="en-GB" sz="2000" dirty="0"/>
          </a:p>
          <a:p>
            <a:r>
              <a:rPr lang="en-GB" sz="2000" b="1" dirty="0"/>
              <a:t>Cashiers</a:t>
            </a:r>
          </a:p>
          <a:p>
            <a:endParaRPr lang="en-GB" sz="2000" b="1" dirty="0"/>
          </a:p>
          <a:p>
            <a:r>
              <a:rPr lang="en-GB" sz="2000" b="1" dirty="0"/>
              <a:t>Duties centre around:</a:t>
            </a:r>
          </a:p>
          <a:p>
            <a:endParaRPr lang="en-GB" sz="2000" b="1" dirty="0"/>
          </a:p>
          <a:p>
            <a:r>
              <a:rPr lang="en-GB" sz="2000" dirty="0"/>
              <a:t>Billing</a:t>
            </a:r>
          </a:p>
          <a:p>
            <a:r>
              <a:rPr lang="en-GB" sz="2000" dirty="0"/>
              <a:t>Posting</a:t>
            </a:r>
          </a:p>
          <a:p>
            <a:r>
              <a:rPr lang="en-GB" sz="2000" dirty="0"/>
              <a:t>Cash and credit transactions</a:t>
            </a:r>
          </a:p>
        </p:txBody>
      </p:sp>
    </p:spTree>
    <p:extLst>
      <p:ext uri="{BB962C8B-B14F-4D97-AF65-F5344CB8AC3E}">
        <p14:creationId xmlns:p14="http://schemas.microsoft.com/office/powerpoint/2010/main" val="262888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just">
          <a:lnSpc>
            <a:spcPct val="115000"/>
          </a:lnSpc>
          <a:spcAft>
            <a:spcPts val="1000"/>
          </a:spcAft>
          <a:tabLst>
            <a:tab pos="457200" algn="l"/>
          </a:tabLst>
          <a:defRPr sz="2000" b="1" dirty="0"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20301</TotalTime>
  <Words>1434</Words>
  <Application>Microsoft Office PowerPoint</Application>
  <PresentationFormat>On-screen Show (4:3)</PresentationFormat>
  <Paragraphs>339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Apple Chancery</vt:lpstr>
      <vt:lpstr>Arial</vt:lpstr>
      <vt:lpstr>Arial Black</vt:lpstr>
      <vt:lpstr>Calibri</vt:lpstr>
      <vt:lpstr>Century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Abdullah</dc:creator>
  <cp:lastModifiedBy>Wonda Grobbelaar</cp:lastModifiedBy>
  <cp:revision>582</cp:revision>
  <cp:lastPrinted>2020-09-02T06:00:26Z</cp:lastPrinted>
  <dcterms:created xsi:type="dcterms:W3CDTF">2009-07-12T19:40:29Z</dcterms:created>
  <dcterms:modified xsi:type="dcterms:W3CDTF">2023-01-14T15:41:08Z</dcterms:modified>
</cp:coreProperties>
</file>