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21" r:id="rId2"/>
    <p:sldId id="406" r:id="rId3"/>
    <p:sldId id="407" r:id="rId4"/>
    <p:sldId id="408" r:id="rId5"/>
    <p:sldId id="409" r:id="rId6"/>
    <p:sldId id="410" r:id="rId7"/>
    <p:sldId id="411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419" r:id="rId16"/>
    <p:sldId id="420" r:id="rId17"/>
    <p:sldId id="421" r:id="rId18"/>
    <p:sldId id="422" r:id="rId19"/>
    <p:sldId id="423" r:id="rId20"/>
    <p:sldId id="424" r:id="rId21"/>
    <p:sldId id="425" r:id="rId22"/>
    <p:sldId id="426" r:id="rId23"/>
    <p:sldId id="427" r:id="rId24"/>
    <p:sldId id="428" r:id="rId25"/>
    <p:sldId id="429" r:id="rId26"/>
    <p:sldId id="430" r:id="rId2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66FF"/>
    <a:srgbClr val="1343F5"/>
    <a:srgbClr val="FF0000"/>
    <a:srgbClr val="0000FF"/>
    <a:srgbClr val="800000"/>
    <a:srgbClr val="0099CC"/>
    <a:srgbClr val="80808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9"/>
    <p:restoredTop sz="94843"/>
  </p:normalViewPr>
  <p:slideViewPr>
    <p:cSldViewPr>
      <p:cViewPr varScale="1">
        <p:scale>
          <a:sx n="109" d="100"/>
          <a:sy n="109" d="100"/>
        </p:scale>
        <p:origin x="1338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us Grobbelaar" userId="f78c0ccbbd61117f" providerId="LiveId" clId="{72AED11C-0A52-495F-830E-B32F48C24A4A}"/>
    <pc:docChg chg="modSld">
      <pc:chgData name="Marius Grobbelaar" userId="f78c0ccbbd61117f" providerId="LiveId" clId="{72AED11C-0A52-495F-830E-B32F48C24A4A}" dt="2021-07-25T16:06:03.387" v="144" actId="404"/>
      <pc:docMkLst>
        <pc:docMk/>
      </pc:docMkLst>
      <pc:sldChg chg="modSp mod">
        <pc:chgData name="Marius Grobbelaar" userId="f78c0ccbbd61117f" providerId="LiveId" clId="{72AED11C-0A52-495F-830E-B32F48C24A4A}" dt="2021-07-25T13:37:33.509" v="4" actId="14100"/>
        <pc:sldMkLst>
          <pc:docMk/>
          <pc:sldMk cId="622527261" sldId="406"/>
        </pc:sldMkLst>
        <pc:spChg chg="mod">
          <ac:chgData name="Marius Grobbelaar" userId="f78c0ccbbd61117f" providerId="LiveId" clId="{72AED11C-0A52-495F-830E-B32F48C24A4A}" dt="2021-07-25T13:37:27.750" v="2" actId="113"/>
          <ac:spMkLst>
            <pc:docMk/>
            <pc:sldMk cId="622527261" sldId="406"/>
            <ac:spMk id="10" creationId="{9111AFEE-9442-4206-BF1B-0961A34DBE0F}"/>
          </ac:spMkLst>
        </pc:spChg>
        <pc:spChg chg="mod">
          <ac:chgData name="Marius Grobbelaar" userId="f78c0ccbbd61117f" providerId="LiveId" clId="{72AED11C-0A52-495F-830E-B32F48C24A4A}" dt="2021-07-25T13:37:33.509" v="4" actId="14100"/>
          <ac:spMkLst>
            <pc:docMk/>
            <pc:sldMk cId="622527261" sldId="406"/>
            <ac:spMk id="11" creationId="{808D3690-D676-4023-887D-6AEDA4536400}"/>
          </ac:spMkLst>
        </pc:spChg>
      </pc:sldChg>
      <pc:sldChg chg="modSp mod">
        <pc:chgData name="Marius Grobbelaar" userId="f78c0ccbbd61117f" providerId="LiveId" clId="{72AED11C-0A52-495F-830E-B32F48C24A4A}" dt="2021-07-25T13:37:49.282" v="8" actId="14100"/>
        <pc:sldMkLst>
          <pc:docMk/>
          <pc:sldMk cId="675037683" sldId="407"/>
        </pc:sldMkLst>
        <pc:spChg chg="mod">
          <ac:chgData name="Marius Grobbelaar" userId="f78c0ccbbd61117f" providerId="LiveId" clId="{72AED11C-0A52-495F-830E-B32F48C24A4A}" dt="2021-07-25T13:37:42.846" v="6" actId="113"/>
          <ac:spMkLst>
            <pc:docMk/>
            <pc:sldMk cId="675037683" sldId="407"/>
            <ac:spMk id="6" creationId="{0935C5DE-9A74-46AD-B584-FAA89D1632A3}"/>
          </ac:spMkLst>
        </pc:spChg>
        <pc:spChg chg="mod">
          <ac:chgData name="Marius Grobbelaar" userId="f78c0ccbbd61117f" providerId="LiveId" clId="{72AED11C-0A52-495F-830E-B32F48C24A4A}" dt="2021-07-25T13:37:49.282" v="8" actId="14100"/>
          <ac:spMkLst>
            <pc:docMk/>
            <pc:sldMk cId="675037683" sldId="407"/>
            <ac:spMk id="8" creationId="{835A8C99-90CB-4C95-A138-4AB6E08E52FC}"/>
          </ac:spMkLst>
        </pc:spChg>
      </pc:sldChg>
      <pc:sldChg chg="modSp mod">
        <pc:chgData name="Marius Grobbelaar" userId="f78c0ccbbd61117f" providerId="LiveId" clId="{72AED11C-0A52-495F-830E-B32F48C24A4A}" dt="2021-07-25T13:38:16.536" v="14" actId="255"/>
        <pc:sldMkLst>
          <pc:docMk/>
          <pc:sldMk cId="2354767525" sldId="408"/>
        </pc:sldMkLst>
        <pc:spChg chg="mod">
          <ac:chgData name="Marius Grobbelaar" userId="f78c0ccbbd61117f" providerId="LiveId" clId="{72AED11C-0A52-495F-830E-B32F48C24A4A}" dt="2021-07-25T13:38:03.291" v="11" actId="14100"/>
          <ac:spMkLst>
            <pc:docMk/>
            <pc:sldMk cId="2354767525" sldId="408"/>
            <ac:spMk id="6" creationId="{A175C585-E2FD-4B3F-90DC-D72160DE4B57}"/>
          </ac:spMkLst>
        </pc:spChg>
        <pc:spChg chg="mod">
          <ac:chgData name="Marius Grobbelaar" userId="f78c0ccbbd61117f" providerId="LiveId" clId="{72AED11C-0A52-495F-830E-B32F48C24A4A}" dt="2021-07-25T13:38:16.536" v="14" actId="255"/>
          <ac:spMkLst>
            <pc:docMk/>
            <pc:sldMk cId="2354767525" sldId="408"/>
            <ac:spMk id="8" creationId="{D88BFAC1-2496-4B6E-BA80-9973771403D8}"/>
          </ac:spMkLst>
        </pc:spChg>
      </pc:sldChg>
      <pc:sldChg chg="modSp mod">
        <pc:chgData name="Marius Grobbelaar" userId="f78c0ccbbd61117f" providerId="LiveId" clId="{72AED11C-0A52-495F-830E-B32F48C24A4A}" dt="2021-07-25T13:38:47.082" v="21" actId="255"/>
        <pc:sldMkLst>
          <pc:docMk/>
          <pc:sldMk cId="2066428569" sldId="409"/>
        </pc:sldMkLst>
        <pc:spChg chg="mod">
          <ac:chgData name="Marius Grobbelaar" userId="f78c0ccbbd61117f" providerId="LiveId" clId="{72AED11C-0A52-495F-830E-B32F48C24A4A}" dt="2021-07-25T13:38:31.809" v="17" actId="14100"/>
          <ac:spMkLst>
            <pc:docMk/>
            <pc:sldMk cId="2066428569" sldId="409"/>
            <ac:spMk id="6" creationId="{BFA82AD8-1756-451F-8F2E-F52C0D89018C}"/>
          </ac:spMkLst>
        </pc:spChg>
        <pc:spChg chg="mod">
          <ac:chgData name="Marius Grobbelaar" userId="f78c0ccbbd61117f" providerId="LiveId" clId="{72AED11C-0A52-495F-830E-B32F48C24A4A}" dt="2021-07-25T13:38:47.082" v="21" actId="255"/>
          <ac:spMkLst>
            <pc:docMk/>
            <pc:sldMk cId="2066428569" sldId="409"/>
            <ac:spMk id="8" creationId="{6B9F7433-3B1A-439B-A7EA-FC851D2ABD21}"/>
          </ac:spMkLst>
        </pc:spChg>
      </pc:sldChg>
      <pc:sldChg chg="modSp mod">
        <pc:chgData name="Marius Grobbelaar" userId="f78c0ccbbd61117f" providerId="LiveId" clId="{72AED11C-0A52-495F-830E-B32F48C24A4A}" dt="2021-07-25T13:39:05.631" v="27" actId="14100"/>
        <pc:sldMkLst>
          <pc:docMk/>
          <pc:sldMk cId="1052516188" sldId="410"/>
        </pc:sldMkLst>
        <pc:spChg chg="mod">
          <ac:chgData name="Marius Grobbelaar" userId="f78c0ccbbd61117f" providerId="LiveId" clId="{72AED11C-0A52-495F-830E-B32F48C24A4A}" dt="2021-07-25T13:38:55.362" v="23" actId="113"/>
          <ac:spMkLst>
            <pc:docMk/>
            <pc:sldMk cId="1052516188" sldId="410"/>
            <ac:spMk id="6" creationId="{B16691EB-F795-48E3-B73A-F4569D0B78FD}"/>
          </ac:spMkLst>
        </pc:spChg>
        <pc:spChg chg="mod">
          <ac:chgData name="Marius Grobbelaar" userId="f78c0ccbbd61117f" providerId="LiveId" clId="{72AED11C-0A52-495F-830E-B32F48C24A4A}" dt="2021-07-25T13:39:01.331" v="25" actId="14100"/>
          <ac:spMkLst>
            <pc:docMk/>
            <pc:sldMk cId="1052516188" sldId="410"/>
            <ac:spMk id="8" creationId="{4E6CA0E5-04B3-4DF5-88F8-A067FDDB720F}"/>
          </ac:spMkLst>
        </pc:spChg>
        <pc:picChg chg="mod">
          <ac:chgData name="Marius Grobbelaar" userId="f78c0ccbbd61117f" providerId="LiveId" clId="{72AED11C-0A52-495F-830E-B32F48C24A4A}" dt="2021-07-25T13:39:05.631" v="27" actId="14100"/>
          <ac:picMkLst>
            <pc:docMk/>
            <pc:sldMk cId="1052516188" sldId="410"/>
            <ac:picMk id="10" creationId="{6D971552-2657-4017-8B4D-4411863473E5}"/>
          </ac:picMkLst>
        </pc:picChg>
      </pc:sldChg>
      <pc:sldChg chg="modSp mod">
        <pc:chgData name="Marius Grobbelaar" userId="f78c0ccbbd61117f" providerId="LiveId" clId="{72AED11C-0A52-495F-830E-B32F48C24A4A}" dt="2021-07-25T15:58:01.376" v="33" actId="404"/>
        <pc:sldMkLst>
          <pc:docMk/>
          <pc:sldMk cId="1920010251" sldId="411"/>
        </pc:sldMkLst>
        <pc:spChg chg="mod">
          <ac:chgData name="Marius Grobbelaar" userId="f78c0ccbbd61117f" providerId="LiveId" clId="{72AED11C-0A52-495F-830E-B32F48C24A4A}" dt="2021-07-25T15:57:51.899" v="30" actId="113"/>
          <ac:spMkLst>
            <pc:docMk/>
            <pc:sldMk cId="1920010251" sldId="411"/>
            <ac:spMk id="6" creationId="{F15F7522-01C1-46B0-8303-EAC15923B49E}"/>
          </ac:spMkLst>
        </pc:spChg>
        <pc:spChg chg="mod">
          <ac:chgData name="Marius Grobbelaar" userId="f78c0ccbbd61117f" providerId="LiveId" clId="{72AED11C-0A52-495F-830E-B32F48C24A4A}" dt="2021-07-25T15:58:01.376" v="33" actId="404"/>
          <ac:spMkLst>
            <pc:docMk/>
            <pc:sldMk cId="1920010251" sldId="411"/>
            <ac:spMk id="8" creationId="{2F80050D-F6AE-40D0-B417-5C9D0F802551}"/>
          </ac:spMkLst>
        </pc:spChg>
      </pc:sldChg>
      <pc:sldChg chg="modSp mod">
        <pc:chgData name="Marius Grobbelaar" userId="f78c0ccbbd61117f" providerId="LiveId" clId="{72AED11C-0A52-495F-830E-B32F48C24A4A}" dt="2021-07-25T15:58:33.500" v="45" actId="1076"/>
        <pc:sldMkLst>
          <pc:docMk/>
          <pc:sldMk cId="2445263786" sldId="412"/>
        </pc:sldMkLst>
        <pc:spChg chg="mod">
          <ac:chgData name="Marius Grobbelaar" userId="f78c0ccbbd61117f" providerId="LiveId" clId="{72AED11C-0A52-495F-830E-B32F48C24A4A}" dt="2021-07-25T15:58:11.187" v="35" actId="113"/>
          <ac:spMkLst>
            <pc:docMk/>
            <pc:sldMk cId="2445263786" sldId="412"/>
            <ac:spMk id="6" creationId="{A750EEE1-263E-4731-B235-C43176B9BD80}"/>
          </ac:spMkLst>
        </pc:spChg>
        <pc:spChg chg="mod">
          <ac:chgData name="Marius Grobbelaar" userId="f78c0ccbbd61117f" providerId="LiveId" clId="{72AED11C-0A52-495F-830E-B32F48C24A4A}" dt="2021-07-25T15:58:16.961" v="37" actId="14100"/>
          <ac:spMkLst>
            <pc:docMk/>
            <pc:sldMk cId="2445263786" sldId="412"/>
            <ac:spMk id="8" creationId="{86C646D0-6981-4517-B416-267BDD9825A6}"/>
          </ac:spMkLst>
        </pc:spChg>
        <pc:picChg chg="mod">
          <ac:chgData name="Marius Grobbelaar" userId="f78c0ccbbd61117f" providerId="LiveId" clId="{72AED11C-0A52-495F-830E-B32F48C24A4A}" dt="2021-07-25T15:58:30.142" v="43" actId="1076"/>
          <ac:picMkLst>
            <pc:docMk/>
            <pc:sldMk cId="2445263786" sldId="412"/>
            <ac:picMk id="10" creationId="{A6FC5BE5-043F-4B6B-948C-A85F33C9EC15}"/>
          </ac:picMkLst>
        </pc:picChg>
        <pc:picChg chg="mod">
          <ac:chgData name="Marius Grobbelaar" userId="f78c0ccbbd61117f" providerId="LiveId" clId="{72AED11C-0A52-495F-830E-B32F48C24A4A}" dt="2021-07-25T15:58:31.740" v="44" actId="1076"/>
          <ac:picMkLst>
            <pc:docMk/>
            <pc:sldMk cId="2445263786" sldId="412"/>
            <ac:picMk id="11" creationId="{7A0023F2-C5FF-4B65-8570-E7D796E0C116}"/>
          </ac:picMkLst>
        </pc:picChg>
        <pc:picChg chg="mod">
          <ac:chgData name="Marius Grobbelaar" userId="f78c0ccbbd61117f" providerId="LiveId" clId="{72AED11C-0A52-495F-830E-B32F48C24A4A}" dt="2021-07-25T15:58:33.500" v="45" actId="1076"/>
          <ac:picMkLst>
            <pc:docMk/>
            <pc:sldMk cId="2445263786" sldId="412"/>
            <ac:picMk id="12" creationId="{3E379750-CBA4-4152-8AF0-92AC21512B08}"/>
          </ac:picMkLst>
        </pc:picChg>
      </pc:sldChg>
      <pc:sldChg chg="modSp mod">
        <pc:chgData name="Marius Grobbelaar" userId="f78c0ccbbd61117f" providerId="LiveId" clId="{72AED11C-0A52-495F-830E-B32F48C24A4A}" dt="2021-07-25T15:58:53.302" v="50" actId="255"/>
        <pc:sldMkLst>
          <pc:docMk/>
          <pc:sldMk cId="2484285470" sldId="413"/>
        </pc:sldMkLst>
        <pc:spChg chg="mod">
          <ac:chgData name="Marius Grobbelaar" userId="f78c0ccbbd61117f" providerId="LiveId" clId="{72AED11C-0A52-495F-830E-B32F48C24A4A}" dt="2021-07-25T15:58:41.901" v="47" actId="113"/>
          <ac:spMkLst>
            <pc:docMk/>
            <pc:sldMk cId="2484285470" sldId="413"/>
            <ac:spMk id="6" creationId="{95235674-8168-48D5-94D7-2C4CDB4530C7}"/>
          </ac:spMkLst>
        </pc:spChg>
        <pc:spChg chg="mod">
          <ac:chgData name="Marius Grobbelaar" userId="f78c0ccbbd61117f" providerId="LiveId" clId="{72AED11C-0A52-495F-830E-B32F48C24A4A}" dt="2021-07-25T15:58:53.302" v="50" actId="255"/>
          <ac:spMkLst>
            <pc:docMk/>
            <pc:sldMk cId="2484285470" sldId="413"/>
            <ac:spMk id="8" creationId="{AA39C6D8-0247-461E-A7F1-0A180F001842}"/>
          </ac:spMkLst>
        </pc:spChg>
      </pc:sldChg>
      <pc:sldChg chg="modSp mod">
        <pc:chgData name="Marius Grobbelaar" userId="f78c0ccbbd61117f" providerId="LiveId" clId="{72AED11C-0A52-495F-830E-B32F48C24A4A}" dt="2021-07-25T15:59:39.675" v="55" actId="1076"/>
        <pc:sldMkLst>
          <pc:docMk/>
          <pc:sldMk cId="157388104" sldId="414"/>
        </pc:sldMkLst>
        <pc:spChg chg="mod">
          <ac:chgData name="Marius Grobbelaar" userId="f78c0ccbbd61117f" providerId="LiveId" clId="{72AED11C-0A52-495F-830E-B32F48C24A4A}" dt="2021-07-25T15:59:31.937" v="52" actId="113"/>
          <ac:spMkLst>
            <pc:docMk/>
            <pc:sldMk cId="157388104" sldId="414"/>
            <ac:spMk id="6" creationId="{0ABB9D54-5B42-4BB4-A407-C4B7EECEE1A8}"/>
          </ac:spMkLst>
        </pc:spChg>
        <pc:spChg chg="mod">
          <ac:chgData name="Marius Grobbelaar" userId="f78c0ccbbd61117f" providerId="LiveId" clId="{72AED11C-0A52-495F-830E-B32F48C24A4A}" dt="2021-07-25T15:59:37.227" v="54" actId="20577"/>
          <ac:spMkLst>
            <pc:docMk/>
            <pc:sldMk cId="157388104" sldId="414"/>
            <ac:spMk id="8" creationId="{39D1F82A-9AD7-46E1-BB76-832107B6A851}"/>
          </ac:spMkLst>
        </pc:spChg>
        <pc:picChg chg="mod">
          <ac:chgData name="Marius Grobbelaar" userId="f78c0ccbbd61117f" providerId="LiveId" clId="{72AED11C-0A52-495F-830E-B32F48C24A4A}" dt="2021-07-25T15:59:39.675" v="55" actId="1076"/>
          <ac:picMkLst>
            <pc:docMk/>
            <pc:sldMk cId="157388104" sldId="414"/>
            <ac:picMk id="10" creationId="{A543EA1B-4ADE-40D7-8DE9-32F204008E4F}"/>
          </ac:picMkLst>
        </pc:picChg>
      </pc:sldChg>
      <pc:sldChg chg="modSp mod">
        <pc:chgData name="Marius Grobbelaar" userId="f78c0ccbbd61117f" providerId="LiveId" clId="{72AED11C-0A52-495F-830E-B32F48C24A4A}" dt="2021-07-25T16:00:03.902" v="59" actId="14100"/>
        <pc:sldMkLst>
          <pc:docMk/>
          <pc:sldMk cId="2617782262" sldId="415"/>
        </pc:sldMkLst>
        <pc:spChg chg="mod">
          <ac:chgData name="Marius Grobbelaar" userId="f78c0ccbbd61117f" providerId="LiveId" clId="{72AED11C-0A52-495F-830E-B32F48C24A4A}" dt="2021-07-25T15:59:58.380" v="57" actId="113"/>
          <ac:spMkLst>
            <pc:docMk/>
            <pc:sldMk cId="2617782262" sldId="415"/>
            <ac:spMk id="6" creationId="{D790C299-A83B-41AF-8DD4-9CD3E56FF835}"/>
          </ac:spMkLst>
        </pc:spChg>
        <pc:spChg chg="mod">
          <ac:chgData name="Marius Grobbelaar" userId="f78c0ccbbd61117f" providerId="LiveId" clId="{72AED11C-0A52-495F-830E-B32F48C24A4A}" dt="2021-07-25T16:00:03.902" v="59" actId="14100"/>
          <ac:spMkLst>
            <pc:docMk/>
            <pc:sldMk cId="2617782262" sldId="415"/>
            <ac:spMk id="8" creationId="{0E229421-AE61-48FE-AF26-E1C4E71FDE30}"/>
          </ac:spMkLst>
        </pc:spChg>
      </pc:sldChg>
      <pc:sldChg chg="modSp mod">
        <pc:chgData name="Marius Grobbelaar" userId="f78c0ccbbd61117f" providerId="LiveId" clId="{72AED11C-0A52-495F-830E-B32F48C24A4A}" dt="2021-07-25T16:00:19.355" v="62" actId="1076"/>
        <pc:sldMkLst>
          <pc:docMk/>
          <pc:sldMk cId="2277659491" sldId="416"/>
        </pc:sldMkLst>
        <pc:spChg chg="mod">
          <ac:chgData name="Marius Grobbelaar" userId="f78c0ccbbd61117f" providerId="LiveId" clId="{72AED11C-0A52-495F-830E-B32F48C24A4A}" dt="2021-07-25T16:00:13.973" v="61" actId="1076"/>
          <ac:spMkLst>
            <pc:docMk/>
            <pc:sldMk cId="2277659491" sldId="416"/>
            <ac:spMk id="6" creationId="{8F44A3F7-5ACE-4259-983B-3B3231320E00}"/>
          </ac:spMkLst>
        </pc:spChg>
        <pc:spChg chg="mod">
          <ac:chgData name="Marius Grobbelaar" userId="f78c0ccbbd61117f" providerId="LiveId" clId="{72AED11C-0A52-495F-830E-B32F48C24A4A}" dt="2021-07-25T16:00:19.355" v="62" actId="1076"/>
          <ac:spMkLst>
            <pc:docMk/>
            <pc:sldMk cId="2277659491" sldId="416"/>
            <ac:spMk id="8" creationId="{BC53F3C2-CC4F-4B26-8B9A-18AF93EA4FCF}"/>
          </ac:spMkLst>
        </pc:spChg>
      </pc:sldChg>
      <pc:sldChg chg="modSp mod">
        <pc:chgData name="Marius Grobbelaar" userId="f78c0ccbbd61117f" providerId="LiveId" clId="{72AED11C-0A52-495F-830E-B32F48C24A4A}" dt="2021-07-25T16:01:11.946" v="69" actId="14100"/>
        <pc:sldMkLst>
          <pc:docMk/>
          <pc:sldMk cId="887921637" sldId="417"/>
        </pc:sldMkLst>
        <pc:spChg chg="mod">
          <ac:chgData name="Marius Grobbelaar" userId="f78c0ccbbd61117f" providerId="LiveId" clId="{72AED11C-0A52-495F-830E-B32F48C24A4A}" dt="2021-07-25T16:01:06.479" v="67" actId="1076"/>
          <ac:spMkLst>
            <pc:docMk/>
            <pc:sldMk cId="887921637" sldId="417"/>
            <ac:spMk id="6" creationId="{7BF6DEA4-1C21-4225-81B0-EAC5409C5BF6}"/>
          </ac:spMkLst>
        </pc:spChg>
        <pc:spChg chg="mod">
          <ac:chgData name="Marius Grobbelaar" userId="f78c0ccbbd61117f" providerId="LiveId" clId="{72AED11C-0A52-495F-830E-B32F48C24A4A}" dt="2021-07-25T16:01:11.946" v="69" actId="14100"/>
          <ac:spMkLst>
            <pc:docMk/>
            <pc:sldMk cId="887921637" sldId="417"/>
            <ac:spMk id="8" creationId="{6E501FBC-B3EF-4995-AC69-4CB498774D26}"/>
          </ac:spMkLst>
        </pc:spChg>
      </pc:sldChg>
      <pc:sldChg chg="modSp mod">
        <pc:chgData name="Marius Grobbelaar" userId="f78c0ccbbd61117f" providerId="LiveId" clId="{72AED11C-0A52-495F-830E-B32F48C24A4A}" dt="2021-07-25T16:01:30.384" v="74" actId="14100"/>
        <pc:sldMkLst>
          <pc:docMk/>
          <pc:sldMk cId="112563339" sldId="418"/>
        </pc:sldMkLst>
        <pc:spChg chg="mod">
          <ac:chgData name="Marius Grobbelaar" userId="f78c0ccbbd61117f" providerId="LiveId" clId="{72AED11C-0A52-495F-830E-B32F48C24A4A}" dt="2021-07-25T16:01:24.099" v="72" actId="14100"/>
          <ac:spMkLst>
            <pc:docMk/>
            <pc:sldMk cId="112563339" sldId="418"/>
            <ac:spMk id="6" creationId="{EC1DFBCC-A397-4B5D-B713-517BBC201FA7}"/>
          </ac:spMkLst>
        </pc:spChg>
        <pc:spChg chg="mod">
          <ac:chgData name="Marius Grobbelaar" userId="f78c0ccbbd61117f" providerId="LiveId" clId="{72AED11C-0A52-495F-830E-B32F48C24A4A}" dt="2021-07-25T16:01:30.384" v="74" actId="14100"/>
          <ac:spMkLst>
            <pc:docMk/>
            <pc:sldMk cId="112563339" sldId="418"/>
            <ac:spMk id="8" creationId="{B512CD1D-6068-4010-B55A-FF64D9B346F6}"/>
          </ac:spMkLst>
        </pc:spChg>
      </pc:sldChg>
      <pc:sldChg chg="modSp mod">
        <pc:chgData name="Marius Grobbelaar" userId="f78c0ccbbd61117f" providerId="LiveId" clId="{72AED11C-0A52-495F-830E-B32F48C24A4A}" dt="2021-07-25T16:01:48.667" v="79" actId="14100"/>
        <pc:sldMkLst>
          <pc:docMk/>
          <pc:sldMk cId="2431411933" sldId="419"/>
        </pc:sldMkLst>
        <pc:spChg chg="mod">
          <ac:chgData name="Marius Grobbelaar" userId="f78c0ccbbd61117f" providerId="LiveId" clId="{72AED11C-0A52-495F-830E-B32F48C24A4A}" dt="2021-07-25T16:01:38.924" v="76" actId="113"/>
          <ac:spMkLst>
            <pc:docMk/>
            <pc:sldMk cId="2431411933" sldId="419"/>
            <ac:spMk id="6" creationId="{F88EF8CA-3A2F-48B9-B282-676D4DD05F5C}"/>
          </ac:spMkLst>
        </pc:spChg>
        <pc:spChg chg="mod">
          <ac:chgData name="Marius Grobbelaar" userId="f78c0ccbbd61117f" providerId="LiveId" clId="{72AED11C-0A52-495F-830E-B32F48C24A4A}" dt="2021-07-25T16:01:44.321" v="78" actId="14100"/>
          <ac:spMkLst>
            <pc:docMk/>
            <pc:sldMk cId="2431411933" sldId="419"/>
            <ac:spMk id="8" creationId="{86A1E539-C320-4683-8CFA-B095FBAD018A}"/>
          </ac:spMkLst>
        </pc:spChg>
        <pc:picChg chg="mod">
          <ac:chgData name="Marius Grobbelaar" userId="f78c0ccbbd61117f" providerId="LiveId" clId="{72AED11C-0A52-495F-830E-B32F48C24A4A}" dt="2021-07-25T16:01:48.667" v="79" actId="14100"/>
          <ac:picMkLst>
            <pc:docMk/>
            <pc:sldMk cId="2431411933" sldId="419"/>
            <ac:picMk id="10" creationId="{6A3849DE-7A79-4B74-A103-FC2F4AC87761}"/>
          </ac:picMkLst>
        </pc:picChg>
      </pc:sldChg>
      <pc:sldChg chg="modSp mod">
        <pc:chgData name="Marius Grobbelaar" userId="f78c0ccbbd61117f" providerId="LiveId" clId="{72AED11C-0A52-495F-830E-B32F48C24A4A}" dt="2021-07-25T16:02:06.559" v="84" actId="14100"/>
        <pc:sldMkLst>
          <pc:docMk/>
          <pc:sldMk cId="2383708682" sldId="420"/>
        </pc:sldMkLst>
        <pc:spChg chg="mod">
          <ac:chgData name="Marius Grobbelaar" userId="f78c0ccbbd61117f" providerId="LiveId" clId="{72AED11C-0A52-495F-830E-B32F48C24A4A}" dt="2021-07-25T16:02:00.145" v="82" actId="14100"/>
          <ac:spMkLst>
            <pc:docMk/>
            <pc:sldMk cId="2383708682" sldId="420"/>
            <ac:spMk id="6" creationId="{C85CE614-45BB-4D37-9A72-957654B7F559}"/>
          </ac:spMkLst>
        </pc:spChg>
        <pc:spChg chg="mod">
          <ac:chgData name="Marius Grobbelaar" userId="f78c0ccbbd61117f" providerId="LiveId" clId="{72AED11C-0A52-495F-830E-B32F48C24A4A}" dt="2021-07-25T16:02:06.559" v="84" actId="14100"/>
          <ac:spMkLst>
            <pc:docMk/>
            <pc:sldMk cId="2383708682" sldId="420"/>
            <ac:spMk id="8" creationId="{973AA04D-A1CA-4C61-8222-C7DC3F00C927}"/>
          </ac:spMkLst>
        </pc:spChg>
      </pc:sldChg>
      <pc:sldChg chg="modSp mod">
        <pc:chgData name="Marius Grobbelaar" userId="f78c0ccbbd61117f" providerId="LiveId" clId="{72AED11C-0A52-495F-830E-B32F48C24A4A}" dt="2021-07-25T16:02:36.410" v="91" actId="404"/>
        <pc:sldMkLst>
          <pc:docMk/>
          <pc:sldMk cId="726422241" sldId="421"/>
        </pc:sldMkLst>
        <pc:spChg chg="mod">
          <ac:chgData name="Marius Grobbelaar" userId="f78c0ccbbd61117f" providerId="LiveId" clId="{72AED11C-0A52-495F-830E-B32F48C24A4A}" dt="2021-07-25T16:02:19.036" v="87" actId="113"/>
          <ac:spMkLst>
            <pc:docMk/>
            <pc:sldMk cId="726422241" sldId="421"/>
            <ac:spMk id="6" creationId="{1E7EFBF1-1C2E-42B1-930E-B6ED31DA773E}"/>
          </ac:spMkLst>
        </pc:spChg>
        <pc:spChg chg="mod">
          <ac:chgData name="Marius Grobbelaar" userId="f78c0ccbbd61117f" providerId="LiveId" clId="{72AED11C-0A52-495F-830E-B32F48C24A4A}" dt="2021-07-25T16:02:36.410" v="91" actId="404"/>
          <ac:spMkLst>
            <pc:docMk/>
            <pc:sldMk cId="726422241" sldId="421"/>
            <ac:spMk id="8" creationId="{3FD6CEC9-56F1-49BC-81F0-16C575E7B546}"/>
          </ac:spMkLst>
        </pc:spChg>
      </pc:sldChg>
      <pc:sldChg chg="modSp mod">
        <pc:chgData name="Marius Grobbelaar" userId="f78c0ccbbd61117f" providerId="LiveId" clId="{72AED11C-0A52-495F-830E-B32F48C24A4A}" dt="2021-07-25T16:03:04.079" v="98" actId="14100"/>
        <pc:sldMkLst>
          <pc:docMk/>
          <pc:sldMk cId="450227171" sldId="422"/>
        </pc:sldMkLst>
        <pc:spChg chg="mod">
          <ac:chgData name="Marius Grobbelaar" userId="f78c0ccbbd61117f" providerId="LiveId" clId="{72AED11C-0A52-495F-830E-B32F48C24A4A}" dt="2021-07-25T16:02:52.911" v="95" actId="14100"/>
          <ac:spMkLst>
            <pc:docMk/>
            <pc:sldMk cId="450227171" sldId="422"/>
            <ac:spMk id="6" creationId="{BA8771B6-F618-476E-B560-7DD88024048B}"/>
          </ac:spMkLst>
        </pc:spChg>
        <pc:spChg chg="mod">
          <ac:chgData name="Marius Grobbelaar" userId="f78c0ccbbd61117f" providerId="LiveId" clId="{72AED11C-0A52-495F-830E-B32F48C24A4A}" dt="2021-07-25T16:03:04.079" v="98" actId="14100"/>
          <ac:spMkLst>
            <pc:docMk/>
            <pc:sldMk cId="450227171" sldId="422"/>
            <ac:spMk id="8" creationId="{29256201-1AE6-4DC5-8520-A259B1C32CA7}"/>
          </ac:spMkLst>
        </pc:spChg>
      </pc:sldChg>
      <pc:sldChg chg="modSp mod">
        <pc:chgData name="Marius Grobbelaar" userId="f78c0ccbbd61117f" providerId="LiveId" clId="{72AED11C-0A52-495F-830E-B32F48C24A4A}" dt="2021-07-25T16:03:32.375" v="104" actId="1076"/>
        <pc:sldMkLst>
          <pc:docMk/>
          <pc:sldMk cId="1587549865" sldId="423"/>
        </pc:sldMkLst>
        <pc:spChg chg="mod">
          <ac:chgData name="Marius Grobbelaar" userId="f78c0ccbbd61117f" providerId="LiveId" clId="{72AED11C-0A52-495F-830E-B32F48C24A4A}" dt="2021-07-25T16:03:17.519" v="101" actId="113"/>
          <ac:spMkLst>
            <pc:docMk/>
            <pc:sldMk cId="1587549865" sldId="423"/>
            <ac:spMk id="6" creationId="{0BE74BF5-1FD9-4801-8F11-384C20F87047}"/>
          </ac:spMkLst>
        </pc:spChg>
        <pc:spChg chg="mod">
          <ac:chgData name="Marius Grobbelaar" userId="f78c0ccbbd61117f" providerId="LiveId" clId="{72AED11C-0A52-495F-830E-B32F48C24A4A}" dt="2021-07-25T16:03:28.333" v="103" actId="1076"/>
          <ac:spMkLst>
            <pc:docMk/>
            <pc:sldMk cId="1587549865" sldId="423"/>
            <ac:spMk id="8" creationId="{17800C30-BB12-4634-AC03-F9BA8A840A3E}"/>
          </ac:spMkLst>
        </pc:spChg>
        <pc:picChg chg="mod">
          <ac:chgData name="Marius Grobbelaar" userId="f78c0ccbbd61117f" providerId="LiveId" clId="{72AED11C-0A52-495F-830E-B32F48C24A4A}" dt="2021-07-25T16:03:32.375" v="104" actId="1076"/>
          <ac:picMkLst>
            <pc:docMk/>
            <pc:sldMk cId="1587549865" sldId="423"/>
            <ac:picMk id="10" creationId="{F61803E3-438B-4C17-B70F-1C947C060A45}"/>
          </ac:picMkLst>
        </pc:picChg>
      </pc:sldChg>
      <pc:sldChg chg="modSp mod">
        <pc:chgData name="Marius Grobbelaar" userId="f78c0ccbbd61117f" providerId="LiveId" clId="{72AED11C-0A52-495F-830E-B32F48C24A4A}" dt="2021-07-25T16:03:53.254" v="109" actId="14100"/>
        <pc:sldMkLst>
          <pc:docMk/>
          <pc:sldMk cId="1749840706" sldId="424"/>
        </pc:sldMkLst>
        <pc:spChg chg="mod">
          <ac:chgData name="Marius Grobbelaar" userId="f78c0ccbbd61117f" providerId="LiveId" clId="{72AED11C-0A52-495F-830E-B32F48C24A4A}" dt="2021-07-25T16:03:47.890" v="107" actId="1076"/>
          <ac:spMkLst>
            <pc:docMk/>
            <pc:sldMk cId="1749840706" sldId="424"/>
            <ac:spMk id="6" creationId="{075671C7-06C1-4FE4-8866-7E2D7CCF92B0}"/>
          </ac:spMkLst>
        </pc:spChg>
        <pc:spChg chg="mod">
          <ac:chgData name="Marius Grobbelaar" userId="f78c0ccbbd61117f" providerId="LiveId" clId="{72AED11C-0A52-495F-830E-B32F48C24A4A}" dt="2021-07-25T16:03:53.254" v="109" actId="14100"/>
          <ac:spMkLst>
            <pc:docMk/>
            <pc:sldMk cId="1749840706" sldId="424"/>
            <ac:spMk id="8" creationId="{3FF8736F-94DF-46BB-A86A-B9E56FE4A1E8}"/>
          </ac:spMkLst>
        </pc:spChg>
      </pc:sldChg>
      <pc:sldChg chg="modSp mod">
        <pc:chgData name="Marius Grobbelaar" userId="f78c0ccbbd61117f" providerId="LiveId" clId="{72AED11C-0A52-495F-830E-B32F48C24A4A}" dt="2021-07-25T16:04:20.073" v="116" actId="1076"/>
        <pc:sldMkLst>
          <pc:docMk/>
          <pc:sldMk cId="4007711561" sldId="425"/>
        </pc:sldMkLst>
        <pc:spChg chg="mod">
          <ac:chgData name="Marius Grobbelaar" userId="f78c0ccbbd61117f" providerId="LiveId" clId="{72AED11C-0A52-495F-830E-B32F48C24A4A}" dt="2021-07-25T16:04:05.140" v="112" actId="113"/>
          <ac:spMkLst>
            <pc:docMk/>
            <pc:sldMk cId="4007711561" sldId="425"/>
            <ac:spMk id="6" creationId="{C720A1BD-B98B-4CF6-AFA1-8A5C101514C0}"/>
          </ac:spMkLst>
        </pc:spChg>
        <pc:spChg chg="mod">
          <ac:chgData name="Marius Grobbelaar" userId="f78c0ccbbd61117f" providerId="LiveId" clId="{72AED11C-0A52-495F-830E-B32F48C24A4A}" dt="2021-07-25T16:04:17.338" v="115" actId="404"/>
          <ac:spMkLst>
            <pc:docMk/>
            <pc:sldMk cId="4007711561" sldId="425"/>
            <ac:spMk id="8" creationId="{DD2C7120-0DFD-42B9-A082-EE45D0B8E590}"/>
          </ac:spMkLst>
        </pc:spChg>
        <pc:picChg chg="mod">
          <ac:chgData name="Marius Grobbelaar" userId="f78c0ccbbd61117f" providerId="LiveId" clId="{72AED11C-0A52-495F-830E-B32F48C24A4A}" dt="2021-07-25T16:04:20.073" v="116" actId="1076"/>
          <ac:picMkLst>
            <pc:docMk/>
            <pc:sldMk cId="4007711561" sldId="425"/>
            <ac:picMk id="10" creationId="{33144A80-028D-4820-9FE3-A467AE89C131}"/>
          </ac:picMkLst>
        </pc:picChg>
      </pc:sldChg>
      <pc:sldChg chg="modSp mod">
        <pc:chgData name="Marius Grobbelaar" userId="f78c0ccbbd61117f" providerId="LiveId" clId="{72AED11C-0A52-495F-830E-B32F48C24A4A}" dt="2021-07-25T16:04:45.024" v="124" actId="404"/>
        <pc:sldMkLst>
          <pc:docMk/>
          <pc:sldMk cId="2804084108" sldId="426"/>
        </pc:sldMkLst>
        <pc:spChg chg="mod">
          <ac:chgData name="Marius Grobbelaar" userId="f78c0ccbbd61117f" providerId="LiveId" clId="{72AED11C-0A52-495F-830E-B32F48C24A4A}" dt="2021-07-25T16:04:34.846" v="121" actId="1076"/>
          <ac:spMkLst>
            <pc:docMk/>
            <pc:sldMk cId="2804084108" sldId="426"/>
            <ac:spMk id="6" creationId="{873E46F4-3D2D-428D-A5F9-7FB35D7D1CFD}"/>
          </ac:spMkLst>
        </pc:spChg>
        <pc:spChg chg="mod">
          <ac:chgData name="Marius Grobbelaar" userId="f78c0ccbbd61117f" providerId="LiveId" clId="{72AED11C-0A52-495F-830E-B32F48C24A4A}" dt="2021-07-25T16:04:45.024" v="124" actId="404"/>
          <ac:spMkLst>
            <pc:docMk/>
            <pc:sldMk cId="2804084108" sldId="426"/>
            <ac:spMk id="8" creationId="{F2791368-5AAE-4B11-8C73-5BAD671BC7A3}"/>
          </ac:spMkLst>
        </pc:spChg>
      </pc:sldChg>
      <pc:sldChg chg="modSp mod">
        <pc:chgData name="Marius Grobbelaar" userId="f78c0ccbbd61117f" providerId="LiveId" clId="{72AED11C-0A52-495F-830E-B32F48C24A4A}" dt="2021-07-25T16:05:04.497" v="128" actId="1076"/>
        <pc:sldMkLst>
          <pc:docMk/>
          <pc:sldMk cId="4188291856" sldId="427"/>
        </pc:sldMkLst>
        <pc:spChg chg="mod">
          <ac:chgData name="Marius Grobbelaar" userId="f78c0ccbbd61117f" providerId="LiveId" clId="{72AED11C-0A52-495F-830E-B32F48C24A4A}" dt="2021-07-25T16:04:56.587" v="127" actId="1076"/>
          <ac:spMkLst>
            <pc:docMk/>
            <pc:sldMk cId="4188291856" sldId="427"/>
            <ac:spMk id="6" creationId="{520B3DBB-203A-4CBD-B66C-512257242CA1}"/>
          </ac:spMkLst>
        </pc:spChg>
        <pc:picChg chg="mod">
          <ac:chgData name="Marius Grobbelaar" userId="f78c0ccbbd61117f" providerId="LiveId" clId="{72AED11C-0A52-495F-830E-B32F48C24A4A}" dt="2021-07-25T16:05:04.497" v="128" actId="1076"/>
          <ac:picMkLst>
            <pc:docMk/>
            <pc:sldMk cId="4188291856" sldId="427"/>
            <ac:picMk id="8" creationId="{A0AC4717-C35A-4687-84E1-D98AD280B20C}"/>
          </ac:picMkLst>
        </pc:picChg>
      </pc:sldChg>
      <pc:sldChg chg="modSp mod">
        <pc:chgData name="Marius Grobbelaar" userId="f78c0ccbbd61117f" providerId="LiveId" clId="{72AED11C-0A52-495F-830E-B32F48C24A4A}" dt="2021-07-25T16:05:18.938" v="133" actId="14100"/>
        <pc:sldMkLst>
          <pc:docMk/>
          <pc:sldMk cId="1161955929" sldId="428"/>
        </pc:sldMkLst>
        <pc:spChg chg="mod">
          <ac:chgData name="Marius Grobbelaar" userId="f78c0ccbbd61117f" providerId="LiveId" clId="{72AED11C-0A52-495F-830E-B32F48C24A4A}" dt="2021-07-25T16:05:13.986" v="131" actId="1076"/>
          <ac:spMkLst>
            <pc:docMk/>
            <pc:sldMk cId="1161955929" sldId="428"/>
            <ac:spMk id="6" creationId="{F149E826-BA21-4EB3-9EED-D7FC0593AAD9}"/>
          </ac:spMkLst>
        </pc:spChg>
        <pc:spChg chg="mod">
          <ac:chgData name="Marius Grobbelaar" userId="f78c0ccbbd61117f" providerId="LiveId" clId="{72AED11C-0A52-495F-830E-B32F48C24A4A}" dt="2021-07-25T16:05:18.938" v="133" actId="14100"/>
          <ac:spMkLst>
            <pc:docMk/>
            <pc:sldMk cId="1161955929" sldId="428"/>
            <ac:spMk id="8" creationId="{2241315A-03B2-4EA5-9D56-2825F8D8779C}"/>
          </ac:spMkLst>
        </pc:spChg>
      </pc:sldChg>
      <pc:sldChg chg="modSp mod">
        <pc:chgData name="Marius Grobbelaar" userId="f78c0ccbbd61117f" providerId="LiveId" clId="{72AED11C-0A52-495F-830E-B32F48C24A4A}" dt="2021-07-25T16:05:38.359" v="138" actId="14100"/>
        <pc:sldMkLst>
          <pc:docMk/>
          <pc:sldMk cId="279363697" sldId="429"/>
        </pc:sldMkLst>
        <pc:spChg chg="mod">
          <ac:chgData name="Marius Grobbelaar" userId="f78c0ccbbd61117f" providerId="LiveId" clId="{72AED11C-0A52-495F-830E-B32F48C24A4A}" dt="2021-07-25T16:05:30.046" v="136" actId="1076"/>
          <ac:spMkLst>
            <pc:docMk/>
            <pc:sldMk cId="279363697" sldId="429"/>
            <ac:spMk id="6" creationId="{975B3327-AC8D-4A0B-9767-2192099C98AF}"/>
          </ac:spMkLst>
        </pc:spChg>
        <pc:spChg chg="mod">
          <ac:chgData name="Marius Grobbelaar" userId="f78c0ccbbd61117f" providerId="LiveId" clId="{72AED11C-0A52-495F-830E-B32F48C24A4A}" dt="2021-07-25T16:05:38.359" v="138" actId="14100"/>
          <ac:spMkLst>
            <pc:docMk/>
            <pc:sldMk cId="279363697" sldId="429"/>
            <ac:spMk id="8" creationId="{95F96E03-96F1-4EFB-94F7-5BE4D263770E}"/>
          </ac:spMkLst>
        </pc:spChg>
      </pc:sldChg>
      <pc:sldChg chg="modSp mod">
        <pc:chgData name="Marius Grobbelaar" userId="f78c0ccbbd61117f" providerId="LiveId" clId="{72AED11C-0A52-495F-830E-B32F48C24A4A}" dt="2021-07-25T16:06:03.387" v="144" actId="404"/>
        <pc:sldMkLst>
          <pc:docMk/>
          <pc:sldMk cId="1303018106" sldId="430"/>
        </pc:sldMkLst>
        <pc:spChg chg="mod">
          <ac:chgData name="Marius Grobbelaar" userId="f78c0ccbbd61117f" providerId="LiveId" clId="{72AED11C-0A52-495F-830E-B32F48C24A4A}" dt="2021-07-25T16:05:51.653" v="141" actId="14100"/>
          <ac:spMkLst>
            <pc:docMk/>
            <pc:sldMk cId="1303018106" sldId="430"/>
            <ac:spMk id="6" creationId="{2582E5CA-7CD5-443E-ADD9-E240E53D8319}"/>
          </ac:spMkLst>
        </pc:spChg>
        <pc:spChg chg="mod">
          <ac:chgData name="Marius Grobbelaar" userId="f78c0ccbbd61117f" providerId="LiveId" clId="{72AED11C-0A52-495F-830E-B32F48C24A4A}" dt="2021-07-25T16:06:03.387" v="144" actId="404"/>
          <ac:spMkLst>
            <pc:docMk/>
            <pc:sldMk cId="1303018106" sldId="430"/>
            <ac:spMk id="8" creationId="{186D2A49-4484-4E56-A6DA-F2F54A565BE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1366829-C2A0-4959-B592-08B220B64025}" type="datetimeFigureOut">
              <a:rPr lang="en-US"/>
              <a:pPr>
                <a:defRPr/>
              </a:pPr>
              <a:t>7/25/2021</a:t>
            </a:fld>
            <a:endParaRPr lang="en-US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9F250C-2446-461E-99D3-83257EDBE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561CF55E-B248-4146-9A13-761331EC8C7E}" type="datetimeFigureOut">
              <a:rPr lang="en-US"/>
              <a:pPr>
                <a:defRPr/>
              </a:pPr>
              <a:t>7/25/2021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7208B34F-4657-43C2-B88C-D3EE7757987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5080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6102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413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296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4373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1307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720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9119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6827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8676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5842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9795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0998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5925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69987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7922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4606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0679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7268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0933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8070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0027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8671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7042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209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3583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8B34F-4657-43C2-B88C-D3EE7757987B}" type="slidenum">
              <a:rPr lang="en-AU" smtClean="0"/>
              <a:pPr>
                <a:defRPr/>
              </a:pPr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4133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Copyright @ 2020 NSRIC Inc.–All rights reserved **OE Division** https://www.nsric.ca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C4FA6-7C82-4F6E-B3D0-F9DEFB1346C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Copyright @ 2020 NSRIC Inc.–All rights reserved **OE Division** https://www.nsric.ca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D2CA6-44F1-451B-B2C9-9C2CD8CE2D4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 userDrawn="1"/>
        </p:nvCxnSpPr>
        <p:spPr>
          <a:xfrm>
            <a:off x="0" y="785813"/>
            <a:ext cx="9144000" cy="1587"/>
          </a:xfrm>
          <a:prstGeom prst="line">
            <a:avLst/>
          </a:prstGeom>
          <a:ln w="1270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5"/>
          <p:cNvCxnSpPr>
            <a:cxnSpLocks noChangeShapeType="1"/>
          </p:cNvCxnSpPr>
          <p:nvPr userDrawn="1"/>
        </p:nvCxnSpPr>
        <p:spPr bwMode="auto">
          <a:xfrm>
            <a:off x="0" y="6572250"/>
            <a:ext cx="9144000" cy="1588"/>
          </a:xfrm>
          <a:prstGeom prst="line">
            <a:avLst/>
          </a:prstGeom>
          <a:noFill/>
          <a:ln w="38100" algn="ctr">
            <a:solidFill>
              <a:srgbClr val="808080"/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725470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543956" cy="5500726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3338" y="6572250"/>
            <a:ext cx="7562850" cy="285750"/>
          </a:xfrm>
        </p:spPr>
        <p:txBody>
          <a:bodyPr/>
          <a:lstStyle>
            <a:lvl1pPr algn="l">
              <a:defRPr smtClean="0">
                <a:solidFill>
                  <a:srgbClr val="80808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AU"/>
              <a:t>Copyright @ 2020 NSRIC Inc.–All rights reserved **OE Division** https://www.nsric.ca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858125" y="6572250"/>
            <a:ext cx="1285875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C55B1-72B1-4398-A925-DD2EE0F982D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Copyright @ 2020 NSRIC Inc.–All rights reserved **OE Division** https://www.nsric.ca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5E919-5BD7-4912-8033-E3E398BB38B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Copyright @ 2020 NSRIC Inc.–All rights reserved **OE Division** https://www.nsric.ca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64FE8-B0D9-4C05-B81B-4932A3A7601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Copyright @ 2020 NSRIC Inc.–All rights reserved **OE Division** https://www.nsric.ca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349E7-26C7-48C6-B0EA-976DAF69499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Copyright @ 2020 NSRIC Inc.–All rights reserved **OE Division** https://www.nsric.ca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EB4AB-301E-462B-8E73-E9871DB77C7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Copyright @ 2020 NSRIC Inc.–All rights reserved **OE Division** https://www.nsric.ca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85B47-EFAA-49A6-9B1E-EC01EDD64FF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Copyright @ 2020 NSRIC Inc.–All rights reserved **OE Division** https://www.nsric.ca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4D50D-933D-43BF-AF72-EF50DBB7653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Copyright @ 2020 NSRIC Inc.–All rights reserved **OE Division** https://www.nsric.ca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2838C-C338-4DEB-8A60-5466E723900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AU"/>
              <a:t>Copyright @ 2020 NSRIC Inc.–All rights reserved **OE Division** https://www.nsric.ca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2A4E0D-B09F-480A-B953-2A4EF35E624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6F54DD-FCC8-7241-AD2D-A4E465A1786A}"/>
              </a:ext>
            </a:extLst>
          </p:cNvPr>
          <p:cNvSpPr txBox="1"/>
          <p:nvPr/>
        </p:nvSpPr>
        <p:spPr>
          <a:xfrm>
            <a:off x="-17815" y="2604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rgbClr val="00B05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Nature Science Research and Innovation Centre</a:t>
            </a:r>
          </a:p>
          <a:p>
            <a:pPr algn="r"/>
            <a:r>
              <a:rPr lang="en-US" sz="1700" b="1" dirty="0">
                <a:solidFill>
                  <a:srgbClr val="002060"/>
                </a:solidFill>
                <a:latin typeface="Century" panose="02040604050505020304" pitchFamily="18" charset="0"/>
                <a:cs typeface="Apple Chancery" panose="03020702040506060504" pitchFamily="66" charset="-79"/>
              </a:rPr>
              <a:t>Ontario (ON), Canada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24C441-2313-1144-8770-52D9685FFFED}"/>
              </a:ext>
            </a:extLst>
          </p:cNvPr>
          <p:cNvCxnSpPr>
            <a:cxnSpLocks/>
          </p:cNvCxnSpPr>
          <p:nvPr/>
        </p:nvCxnSpPr>
        <p:spPr>
          <a:xfrm>
            <a:off x="-17815" y="1124744"/>
            <a:ext cx="916181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52F5A6-2001-FB4C-AADB-78687F57996F}"/>
              </a:ext>
            </a:extLst>
          </p:cNvPr>
          <p:cNvCxnSpPr>
            <a:cxnSpLocks/>
          </p:cNvCxnSpPr>
          <p:nvPr/>
        </p:nvCxnSpPr>
        <p:spPr>
          <a:xfrm>
            <a:off x="-17815" y="1196752"/>
            <a:ext cx="916181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1268EB7-0129-704E-AC75-0CC1D7D21550}"/>
              </a:ext>
            </a:extLst>
          </p:cNvPr>
          <p:cNvSpPr txBox="1"/>
          <p:nvPr/>
        </p:nvSpPr>
        <p:spPr>
          <a:xfrm>
            <a:off x="36512" y="62068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       Online Education (OE) Division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255F3F-FB58-AA48-B815-368E209BE8D8}"/>
              </a:ext>
            </a:extLst>
          </p:cNvPr>
          <p:cNvCxnSpPr>
            <a:cxnSpLocks/>
          </p:cNvCxnSpPr>
          <p:nvPr/>
        </p:nvCxnSpPr>
        <p:spPr>
          <a:xfrm>
            <a:off x="-36512" y="6309320"/>
            <a:ext cx="916181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6D8B0-FB5C-9B40-926C-7CF8678FC049}"/>
              </a:ext>
            </a:extLst>
          </p:cNvPr>
          <p:cNvSpPr/>
          <p:nvPr/>
        </p:nvSpPr>
        <p:spPr>
          <a:xfrm>
            <a:off x="-36513" y="6381328"/>
            <a:ext cx="9161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solidFill>
                  <a:srgbClr val="00B0F0"/>
                </a:solidFill>
              </a:rPr>
              <a:t>https://www.nsric.ca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505776-AE6A-2844-A938-AB36487FE916}"/>
              </a:ext>
            </a:extLst>
          </p:cNvPr>
          <p:cNvSpPr txBox="1"/>
          <p:nvPr/>
        </p:nvSpPr>
        <p:spPr>
          <a:xfrm>
            <a:off x="251520" y="1649699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Black" panose="020B0A04020102020204" pitchFamily="34" charset="0"/>
              </a:rPr>
              <a:t>Recipe Development and Menu Planning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6C367C-4D63-2549-A2AE-45A2324F2165}"/>
              </a:ext>
            </a:extLst>
          </p:cNvPr>
          <p:cNvSpPr/>
          <p:nvPr/>
        </p:nvSpPr>
        <p:spPr>
          <a:xfrm>
            <a:off x="2287724" y="2924944"/>
            <a:ext cx="6388732" cy="1697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347663">
              <a:tabLst>
                <a:tab pos="347663" algn="l"/>
              </a:tabLst>
            </a:pP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    Ms Wonda Grobbelaar (MBA)</a:t>
            </a:r>
            <a:endParaRPr lang="en-US" sz="2000" dirty="0">
              <a:solidFill>
                <a:srgbClr val="00B050"/>
              </a:solidFill>
              <a:latin typeface="Arial Black" pitchFamily="34" charset="0"/>
            </a:endParaRPr>
          </a:p>
          <a:p>
            <a:pPr marL="347663" indent="-347663">
              <a:tabLst>
                <a:tab pos="347663" algn="l"/>
              </a:tabLst>
            </a:pP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Professor of Practice – OE Division</a:t>
            </a:r>
          </a:p>
          <a:p>
            <a:pPr marL="347663" indent="-347663">
              <a:lnSpc>
                <a:spcPct val="120000"/>
              </a:lnSpc>
              <a:tabLst>
                <a:tab pos="347663" algn="l"/>
              </a:tabLst>
            </a:pPr>
            <a:r>
              <a:rPr lang="en-US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900" dirty="0">
                <a:solidFill>
                  <a:srgbClr val="134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NSRIC Inc.</a:t>
            </a:r>
          </a:p>
          <a:p>
            <a:pPr marL="347663" indent="-347663">
              <a:lnSpc>
                <a:spcPct val="120000"/>
              </a:lnSpc>
              <a:tabLst>
                <a:tab pos="347663" algn="l"/>
              </a:tabLst>
            </a:pPr>
            <a:r>
              <a:rPr lang="en-US" sz="1900" dirty="0">
                <a:solidFill>
                  <a:srgbClr val="134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London, ON, Canada</a:t>
            </a:r>
          </a:p>
          <a:p>
            <a:pPr marL="347663" indent="-347663">
              <a:lnSpc>
                <a:spcPct val="120000"/>
              </a:lnSpc>
              <a:tabLst>
                <a:tab pos="347663" algn="l"/>
              </a:tabLst>
            </a:pPr>
            <a:r>
              <a:rPr lang="en-US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900" dirty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</a:t>
            </a:r>
            <a:r>
              <a:rPr lang="en-US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wonda.grobbelaar@gmail.com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D90C48-0D1F-A746-8078-EC744674B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89401"/>
            <a:ext cx="1728192" cy="7633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C3D22D-EA82-4269-9463-7E9F87612BDF}"/>
              </a:ext>
            </a:extLst>
          </p:cNvPr>
          <p:cNvSpPr txBox="1"/>
          <p:nvPr/>
        </p:nvSpPr>
        <p:spPr>
          <a:xfrm>
            <a:off x="1979712" y="2379657"/>
            <a:ext cx="4653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Lesson 4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993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10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B9D54-5B42-4BB4-A407-C4B7EECEE1A8}"/>
              </a:ext>
            </a:extLst>
          </p:cNvPr>
          <p:cNvSpPr txBox="1"/>
          <p:nvPr/>
        </p:nvSpPr>
        <p:spPr>
          <a:xfrm>
            <a:off x="1676400" y="178777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Biltong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1F82A-9AD7-46E1-BB76-832107B6A851}"/>
              </a:ext>
            </a:extLst>
          </p:cNvPr>
          <p:cNvSpPr txBox="1"/>
          <p:nvPr/>
        </p:nvSpPr>
        <p:spPr>
          <a:xfrm>
            <a:off x="788815" y="1513742"/>
            <a:ext cx="10119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 meat preserved with salt and vinegar.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meet can be beef, chicken, ostrich and game.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43EA1B-4ADE-40D7-8DE9-32F204008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3497621"/>
            <a:ext cx="24955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11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90C299-A83B-41AF-8DD4-9CD3E56FF835}"/>
              </a:ext>
            </a:extLst>
          </p:cNvPr>
          <p:cNvSpPr txBox="1"/>
          <p:nvPr/>
        </p:nvSpPr>
        <p:spPr>
          <a:xfrm>
            <a:off x="1694717" y="171952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Stabilizers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29421-AE61-48FE-AF26-E1C4E71FDE30}"/>
              </a:ext>
            </a:extLst>
          </p:cNvPr>
          <p:cNvSpPr txBox="1"/>
          <p:nvPr/>
        </p:nvSpPr>
        <p:spPr>
          <a:xfrm>
            <a:off x="748811" y="1490986"/>
            <a:ext cx="763284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Stabilizers are an indispensable substance in food items that categorized as food additives.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When added to the food items, they smoothen the texture of the food &amp; give a definite body to the food.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 Food stabilizers are added in relatively small amount which aggravate the effect of emulsifiers.</a:t>
            </a:r>
          </a:p>
        </p:txBody>
      </p:sp>
    </p:spTree>
    <p:extLst>
      <p:ext uri="{BB962C8B-B14F-4D97-AF65-F5344CB8AC3E}">
        <p14:creationId xmlns:p14="http://schemas.microsoft.com/office/powerpoint/2010/main" val="2617782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12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44A3F7-5ACE-4259-983B-3B3231320E00}"/>
              </a:ext>
            </a:extLst>
          </p:cNvPr>
          <p:cNvSpPr txBox="1"/>
          <p:nvPr/>
        </p:nvSpPr>
        <p:spPr>
          <a:xfrm>
            <a:off x="1659548" y="182908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Different types of Stabilizers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3F3C2-CC4F-4B26-8B9A-18AF93EA4FCF}"/>
              </a:ext>
            </a:extLst>
          </p:cNvPr>
          <p:cNvSpPr txBox="1"/>
          <p:nvPr/>
        </p:nvSpPr>
        <p:spPr>
          <a:xfrm>
            <a:off x="740019" y="1503485"/>
            <a:ext cx="61475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Alginate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Agar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Carrageenan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Cellulose and Cellulose Derivatives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Gelatin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Guar Gum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Gum Arabic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Locust Bean Gum</a:t>
            </a:r>
          </a:p>
        </p:txBody>
      </p:sp>
    </p:spTree>
    <p:extLst>
      <p:ext uri="{BB962C8B-B14F-4D97-AF65-F5344CB8AC3E}">
        <p14:creationId xmlns:p14="http://schemas.microsoft.com/office/powerpoint/2010/main" val="2277659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13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DEA4-1C21-4225-81B0-EAC5409C5BF6}"/>
              </a:ext>
            </a:extLst>
          </p:cNvPr>
          <p:cNvSpPr txBox="1"/>
          <p:nvPr/>
        </p:nvSpPr>
        <p:spPr>
          <a:xfrm>
            <a:off x="1703508" y="232264"/>
            <a:ext cx="721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Stabilizers, Preservatives and Human Health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501FBC-B3EF-4995-AC69-4CB498774D26}"/>
              </a:ext>
            </a:extLst>
          </p:cNvPr>
          <p:cNvSpPr txBox="1"/>
          <p:nvPr/>
        </p:nvSpPr>
        <p:spPr>
          <a:xfrm>
            <a:off x="739286" y="1469724"/>
            <a:ext cx="7632848" cy="499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Degraded carrageenan is not safe for humans to eat.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Research has indicated that it causes gut tumors, ulcers, and colon cancer.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Natural preservatives, which are used to preserve food 'as is' are not harmful to your health.</a:t>
            </a:r>
          </a:p>
          <a:p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Stabilizers and preservatives are not harmful if they are not mixed with synthetic items and the chemical composition is not altered.</a:t>
            </a:r>
          </a:p>
          <a:p>
            <a:endParaRPr lang="en-US" sz="2400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7921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14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DFBCC-A397-4B5D-B713-517BBC201FA7}"/>
              </a:ext>
            </a:extLst>
          </p:cNvPr>
          <p:cNvSpPr txBox="1"/>
          <p:nvPr/>
        </p:nvSpPr>
        <p:spPr>
          <a:xfrm>
            <a:off x="1675667" y="180243"/>
            <a:ext cx="5992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Direct Additives Continued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2CD1D-6068-4010-B55A-FF64D9B346F6}"/>
              </a:ext>
            </a:extLst>
          </p:cNvPr>
          <p:cNvSpPr txBox="1"/>
          <p:nvPr/>
        </p:nvSpPr>
        <p:spPr>
          <a:xfrm>
            <a:off x="750277" y="1504160"/>
            <a:ext cx="7566140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All are produced synthetically from the respective carbonates and phosphoric acid.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Function &amp; characteristics: Buffers and emulsifiers.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E450 (iii) also binds metals and prevents discoloration due to metals.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E450 (vi) is also used as bread enhancer and calcium supplement.</a:t>
            </a:r>
          </a:p>
        </p:txBody>
      </p:sp>
    </p:spTree>
    <p:extLst>
      <p:ext uri="{BB962C8B-B14F-4D97-AF65-F5344CB8AC3E}">
        <p14:creationId xmlns:p14="http://schemas.microsoft.com/office/powerpoint/2010/main" val="112563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15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8EF8CA-3A2F-48B9-B282-676D4DD05F5C}"/>
              </a:ext>
            </a:extLst>
          </p:cNvPr>
          <p:cNvSpPr txBox="1"/>
          <p:nvPr/>
        </p:nvSpPr>
        <p:spPr>
          <a:xfrm>
            <a:off x="1693251" y="197095"/>
            <a:ext cx="868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Direct Additives Continued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1E539-C320-4683-8CFA-B095FBAD018A}"/>
              </a:ext>
            </a:extLst>
          </p:cNvPr>
          <p:cNvSpPr txBox="1"/>
          <p:nvPr/>
        </p:nvSpPr>
        <p:spPr>
          <a:xfrm>
            <a:off x="778555" y="1457432"/>
            <a:ext cx="77538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The ascorbic acid in supplements is often derived from corn starch, corn sugar, or rice starch, and is chemically dependent upon volatile acids.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The method for vitamin C synthesis using two-step fermentation was developed by China in the 1960s:Ascorbic acid production.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3849DE-7A79-4B74-A103-FC2F4AC87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3697708"/>
            <a:ext cx="2356695" cy="243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11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16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CE614-45BB-4D37-9A72-957654B7F559}"/>
              </a:ext>
            </a:extLst>
          </p:cNvPr>
          <p:cNvSpPr txBox="1"/>
          <p:nvPr/>
        </p:nvSpPr>
        <p:spPr>
          <a:xfrm>
            <a:off x="1668339" y="179510"/>
            <a:ext cx="6648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Direct Additives (Continued)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AA04D-A1CA-4C61-8222-C7DC3F00C927}"/>
              </a:ext>
            </a:extLst>
          </p:cNvPr>
          <p:cNvSpPr txBox="1"/>
          <p:nvPr/>
        </p:nvSpPr>
        <p:spPr>
          <a:xfrm>
            <a:off x="745585" y="1466224"/>
            <a:ext cx="79308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E numbers  (Food Additives)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E100–E199 (color additives) - (35)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E200–E299 (preservatives) - (29)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E300–E399 (antioxidants, acidity regulators) - (23)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E400–E499 (thickeners, stabilizers, emulsifiers) - (7)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E500–E599 (acidity regulators, anti-caking agents) - (3)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E600–E699 (flavor enhancers) - (7)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E700–E799 (antibiotics) - (9)</a:t>
            </a:r>
          </a:p>
        </p:txBody>
      </p:sp>
    </p:spTree>
    <p:extLst>
      <p:ext uri="{BB962C8B-B14F-4D97-AF65-F5344CB8AC3E}">
        <p14:creationId xmlns:p14="http://schemas.microsoft.com/office/powerpoint/2010/main" val="2383708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17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EFBF1-1C2E-42B1-930E-B6ED31DA773E}"/>
              </a:ext>
            </a:extLst>
          </p:cNvPr>
          <p:cNvSpPr txBox="1"/>
          <p:nvPr/>
        </p:nvSpPr>
        <p:spPr>
          <a:xfrm>
            <a:off x="1694717" y="196362"/>
            <a:ext cx="669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Direct Additives (Continued)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D6CEC9-56F1-49BC-81F0-16C575E7B546}"/>
              </a:ext>
            </a:extLst>
          </p:cNvPr>
          <p:cNvSpPr txBox="1"/>
          <p:nvPr/>
        </p:nvSpPr>
        <p:spPr>
          <a:xfrm>
            <a:off x="815047" y="1486632"/>
            <a:ext cx="7632848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100 to 199: Food coloring.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Saffron is “food color 164” in Australia (or E164 in Europe).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 spices commonly used to add color to foods include turmeric (E100) and paprika (E160c).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200 to 299: Preservatives.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These prevent the growth of microbes in food that might make us sick.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E220, for example, is Sulphur Dioxide, a preservative commonly used in wine to stop acetic acid bacteria</a:t>
            </a: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from turning the wine into vinegar.</a:t>
            </a: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422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18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771B6-F618-476E-B560-7DD88024048B}"/>
              </a:ext>
            </a:extLst>
          </p:cNvPr>
          <p:cNvSpPr txBox="1"/>
          <p:nvPr/>
        </p:nvSpPr>
        <p:spPr>
          <a:xfrm>
            <a:off x="1663663" y="185722"/>
            <a:ext cx="6194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Direct Additives Continued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56201-1AE6-4DC5-8520-A259B1C32CA7}"/>
              </a:ext>
            </a:extLst>
          </p:cNvPr>
          <p:cNvSpPr txBox="1"/>
          <p:nvPr/>
        </p:nvSpPr>
        <p:spPr>
          <a:xfrm>
            <a:off x="803764" y="1480589"/>
            <a:ext cx="7440644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300 to 399: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Antioxidants. Vitamin C (E300) falls into this category.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400 to 499: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Thickeners, emulsifiers and stabilizers.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Thickeners are commonly used in soups or sauces. Emulsifiers help keep oily substances and watery substances mixed, such as mayonnaise.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Without emulsifiers, the oily and watery part can separate, as seen with vinaigrettes.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227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19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74BF5-1FD9-4801-8F11-384C20F87047}"/>
              </a:ext>
            </a:extLst>
          </p:cNvPr>
          <p:cNvSpPr txBox="1"/>
          <p:nvPr/>
        </p:nvSpPr>
        <p:spPr>
          <a:xfrm>
            <a:off x="1691680" y="198270"/>
            <a:ext cx="6064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Direct Additives (Continued)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00C30-BB12-4634-AC03-F9BA8A840A3E}"/>
              </a:ext>
            </a:extLst>
          </p:cNvPr>
          <p:cNvSpPr txBox="1"/>
          <p:nvPr/>
        </p:nvSpPr>
        <p:spPr>
          <a:xfrm>
            <a:off x="748811" y="1116623"/>
            <a:ext cx="7372351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3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500 to 599: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Acidity regulators and anti-caking agents.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Sodium bicarbonate (E500), commonly known as baking soda or bicarbonate of soda, regulates acidity.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1803E3-438B-4C17-B70F-1C947C060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301" y="3789040"/>
            <a:ext cx="2733675" cy="24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4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2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11AFEE-9442-4206-BF1B-0961A34DBE0F}"/>
              </a:ext>
            </a:extLst>
          </p:cNvPr>
          <p:cNvSpPr txBox="1"/>
          <p:nvPr/>
        </p:nvSpPr>
        <p:spPr>
          <a:xfrm>
            <a:off x="1667262" y="196787"/>
            <a:ext cx="528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Class learning outcomes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D3690-D676-4023-887D-6AEDA4536400}"/>
              </a:ext>
            </a:extLst>
          </p:cNvPr>
          <p:cNvSpPr txBox="1"/>
          <p:nvPr/>
        </p:nvSpPr>
        <p:spPr>
          <a:xfrm>
            <a:off x="738381" y="1425739"/>
            <a:ext cx="7506027" cy="407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student will understand stabilizers and preservatives</a:t>
            </a:r>
            <a:r>
              <a:rPr lang="en-GB" sz="2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student will have knowledge about chemicals that might be used in food items.</a:t>
            </a:r>
            <a:endParaRPr kumimoji="0" lang="en-GB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student will learn about the different ‘E’ Products.</a:t>
            </a: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student will have knowledge about preservatives in the modern day.</a:t>
            </a:r>
            <a:endParaRPr kumimoji="0" lang="en-US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527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20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5671C7-06C1-4FE4-8866-7E2D7CCF92B0}"/>
              </a:ext>
            </a:extLst>
          </p:cNvPr>
          <p:cNvSpPr txBox="1"/>
          <p:nvPr/>
        </p:nvSpPr>
        <p:spPr>
          <a:xfrm>
            <a:off x="1666141" y="211483"/>
            <a:ext cx="693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Direct Additives (Continued)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8736F-94DF-46BB-A86A-B9E56FE4A1E8}"/>
              </a:ext>
            </a:extLst>
          </p:cNvPr>
          <p:cNvSpPr txBox="1"/>
          <p:nvPr/>
        </p:nvSpPr>
        <p:spPr>
          <a:xfrm>
            <a:off x="732341" y="1490420"/>
            <a:ext cx="7632849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600 to 699: Flavor enhancers, including monosodium glutamate (E621) or MSG.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700 to 999: Sweeteners, foaming agents and the gases used to package foods, such as nitrogen gas (E941).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This is used in most potato chip packaging, as it stops them from oxidizing.</a:t>
            </a:r>
          </a:p>
        </p:txBody>
      </p:sp>
    </p:spTree>
    <p:extLst>
      <p:ext uri="{BB962C8B-B14F-4D97-AF65-F5344CB8AC3E}">
        <p14:creationId xmlns:p14="http://schemas.microsoft.com/office/powerpoint/2010/main" val="1749840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21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20A1BD-B98B-4CF6-AFA1-8A5C101514C0}"/>
              </a:ext>
            </a:extLst>
          </p:cNvPr>
          <p:cNvSpPr txBox="1"/>
          <p:nvPr/>
        </p:nvSpPr>
        <p:spPr>
          <a:xfrm>
            <a:off x="1702776" y="201225"/>
            <a:ext cx="3318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MSG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2C7120-0DFD-42B9-A082-EE45D0B8E590}"/>
              </a:ext>
            </a:extLst>
          </p:cNvPr>
          <p:cNvSpPr txBox="1"/>
          <p:nvPr/>
        </p:nvSpPr>
        <p:spPr>
          <a:xfrm>
            <a:off x="722468" y="1498665"/>
            <a:ext cx="71356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MSG has been associated with various forms of toxicity.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MSG has been linked with obesity, metabolic disorders, Chinese Restaurant Syndrome, neurotoxic effects and detrimental effects on the reproductive organs.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MSG doesn't exist in nature; it's a scientific invention.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Decide for yourself.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it good or bad for your health?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144A80-028D-4820-9FE3-A467AE89C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84781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11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22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3E46F4-3D2D-428D-A5F9-7FB35D7D1CFD}"/>
              </a:ext>
            </a:extLst>
          </p:cNvPr>
          <p:cNvSpPr txBox="1"/>
          <p:nvPr/>
        </p:nvSpPr>
        <p:spPr>
          <a:xfrm>
            <a:off x="1685925" y="217345"/>
            <a:ext cx="654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Gasses Used in Packaged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791368-5AAE-4B11-8C73-5BAD671BC7A3}"/>
              </a:ext>
            </a:extLst>
          </p:cNvPr>
          <p:cNvSpPr txBox="1"/>
          <p:nvPr/>
        </p:nvSpPr>
        <p:spPr>
          <a:xfrm>
            <a:off x="776360" y="1503630"/>
            <a:ext cx="763284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Carbon dioxide is used to prevent the growth of mold and bacteria.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 helps to achieve a longer shelf life.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blend balance of how much carbon dioxide, nitrogen and oxygen  will be required to insert into a package is unique to the products being preserved and must be customized accordingly.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Nitrogen is an inert gas. It is normally used during the packaging process to exclude and remove oxygen.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Oxygen is highly-reactive, so this means it likes to combine with other molecules, which results in food spoiling or losing its freshness.</a:t>
            </a:r>
          </a:p>
        </p:txBody>
      </p:sp>
    </p:spTree>
    <p:extLst>
      <p:ext uri="{BB962C8B-B14F-4D97-AF65-F5344CB8AC3E}">
        <p14:creationId xmlns:p14="http://schemas.microsoft.com/office/powerpoint/2010/main" val="2804084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23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B3DBB-203A-4CBD-B66C-512257242CA1}"/>
              </a:ext>
            </a:extLst>
          </p:cNvPr>
          <p:cNvSpPr txBox="1"/>
          <p:nvPr/>
        </p:nvSpPr>
        <p:spPr>
          <a:xfrm>
            <a:off x="1679078" y="188640"/>
            <a:ext cx="57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Packaged Food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AC4717-C35A-4687-84E1-D98AD280B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312" y="1844824"/>
            <a:ext cx="4905375" cy="391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91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24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9E826-BA21-4EB3-9EED-D7FC0593AAD9}"/>
              </a:ext>
            </a:extLst>
          </p:cNvPr>
          <p:cNvSpPr txBox="1"/>
          <p:nvPr/>
        </p:nvSpPr>
        <p:spPr>
          <a:xfrm>
            <a:off x="1677866" y="185371"/>
            <a:ext cx="538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Regulation of E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1315A-03B2-4EA5-9D56-2825F8D8779C}"/>
              </a:ext>
            </a:extLst>
          </p:cNvPr>
          <p:cNvSpPr txBox="1"/>
          <p:nvPr/>
        </p:nvSpPr>
        <p:spPr>
          <a:xfrm>
            <a:off x="715107" y="1487365"/>
            <a:ext cx="7745325" cy="2623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E number restrictions vary between countries, depending on how the local regulatory authorities interpret the product’s toxicity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Toxicity is the ability for a substance to cause damage, which is often related to how much of the substance is eaten.</a:t>
            </a:r>
          </a:p>
        </p:txBody>
      </p:sp>
    </p:spTree>
    <p:extLst>
      <p:ext uri="{BB962C8B-B14F-4D97-AF65-F5344CB8AC3E}">
        <p14:creationId xmlns:p14="http://schemas.microsoft.com/office/powerpoint/2010/main" val="1161955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25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5B3327-AC8D-4A0B-9767-2192099C98AF}"/>
              </a:ext>
            </a:extLst>
          </p:cNvPr>
          <p:cNvSpPr txBox="1"/>
          <p:nvPr/>
        </p:nvSpPr>
        <p:spPr>
          <a:xfrm>
            <a:off x="1696183" y="132029"/>
            <a:ext cx="5522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Assignment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F96E03-96F1-4EFB-94F7-5BE4D263770E}"/>
              </a:ext>
            </a:extLst>
          </p:cNvPr>
          <p:cNvSpPr txBox="1"/>
          <p:nvPr/>
        </p:nvSpPr>
        <p:spPr>
          <a:xfrm>
            <a:off x="721702" y="1492201"/>
            <a:ext cx="7632848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Choose 5 products.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The products must be ready to eat. It can be tins of food, prepacked meals or even different juices, cookies or snacks.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Compare at least 3 different brand with each other.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What is the ingredients in every product?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In your opinion, which product out of the 3 different brans will be the healthiest to eat?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Take care to look for any E Product.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Make a list of the E Products and see what is the health-related issues associated with them.</a:t>
            </a:r>
          </a:p>
        </p:txBody>
      </p:sp>
    </p:spTree>
    <p:extLst>
      <p:ext uri="{BB962C8B-B14F-4D97-AF65-F5344CB8AC3E}">
        <p14:creationId xmlns:p14="http://schemas.microsoft.com/office/powerpoint/2010/main" val="279363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26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2E5CA-7CD5-443E-ADD9-E240E53D8319}"/>
              </a:ext>
            </a:extLst>
          </p:cNvPr>
          <p:cNvSpPr txBox="1"/>
          <p:nvPr/>
        </p:nvSpPr>
        <p:spPr>
          <a:xfrm>
            <a:off x="1693985" y="187569"/>
            <a:ext cx="5254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D2A49-4484-4E56-A6DA-F2F54A565BE3}"/>
              </a:ext>
            </a:extLst>
          </p:cNvPr>
          <p:cNvSpPr txBox="1"/>
          <p:nvPr/>
        </p:nvSpPr>
        <p:spPr>
          <a:xfrm>
            <a:off x="704117" y="1513015"/>
            <a:ext cx="75402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 all preservatives and stabilizers are unhealthy for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stabilizers contain chemicals which might be harmful to the body.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a recipe developer we should always take care to develop the healthiest recipe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Choose your ingredients wisely.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next session, we will learn more about different ingredients and food additives.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Thank you for attending this session.</a:t>
            </a:r>
          </a:p>
        </p:txBody>
      </p:sp>
    </p:spTree>
    <p:extLst>
      <p:ext uri="{BB962C8B-B14F-4D97-AF65-F5344CB8AC3E}">
        <p14:creationId xmlns:p14="http://schemas.microsoft.com/office/powerpoint/2010/main" val="1303018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3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35C5DE-9A74-46AD-B584-FAA89D1632A3}"/>
              </a:ext>
            </a:extLst>
          </p:cNvPr>
          <p:cNvSpPr txBox="1"/>
          <p:nvPr/>
        </p:nvSpPr>
        <p:spPr>
          <a:xfrm>
            <a:off x="1693985" y="221413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Definition of Food Additives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A8C99-90CB-4C95-A138-4AB6E08E52FC}"/>
              </a:ext>
            </a:extLst>
          </p:cNvPr>
          <p:cNvSpPr txBox="1"/>
          <p:nvPr/>
        </p:nvSpPr>
        <p:spPr>
          <a:xfrm>
            <a:off x="732692" y="1454563"/>
            <a:ext cx="7632849" cy="407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Food Ingredients are the things that are used to make something, especially all the different foods you use when you are cooking a particular dish.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A food ingredient is any substance that is added to a food to achieve a desired effect.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The term “food ingredient” includes food additives, which are substances added to foods for specific technical and/or functional purposes during processing, storage or packaging.</a:t>
            </a:r>
          </a:p>
        </p:txBody>
      </p:sp>
    </p:spTree>
    <p:extLst>
      <p:ext uri="{BB962C8B-B14F-4D97-AF65-F5344CB8AC3E}">
        <p14:creationId xmlns:p14="http://schemas.microsoft.com/office/powerpoint/2010/main" val="67503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4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75C585-E2FD-4B3F-90DC-D72160DE4B57}"/>
              </a:ext>
            </a:extLst>
          </p:cNvPr>
          <p:cNvSpPr txBox="1"/>
          <p:nvPr/>
        </p:nvSpPr>
        <p:spPr>
          <a:xfrm>
            <a:off x="1675226" y="212574"/>
            <a:ext cx="6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Definition of a Food Additives (Continued)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BFAC1-2496-4B6E-BA80-9973771403D8}"/>
              </a:ext>
            </a:extLst>
          </p:cNvPr>
          <p:cNvSpPr txBox="1"/>
          <p:nvPr/>
        </p:nvSpPr>
        <p:spPr>
          <a:xfrm>
            <a:off x="769328" y="1445253"/>
            <a:ext cx="763284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A food additive is any substance added to food. For example, low-calorie sweetener aspartame, which is used in beverages, puddings, yogurt, chewing gum and other foods, is considered a direct additive. </a:t>
            </a:r>
          </a:p>
          <a:p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Monosodium Glutamate (MSG) to intensify and enhance the flavor of savory dishes.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Artificial Food Coloring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Sodium Nitrite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Guar Gum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High-Fructose Corn Syrup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Artificial Sweeteners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Carrageenan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Sodium Benzoate</a:t>
            </a:r>
          </a:p>
        </p:txBody>
      </p:sp>
    </p:spTree>
    <p:extLst>
      <p:ext uri="{BB962C8B-B14F-4D97-AF65-F5344CB8AC3E}">
        <p14:creationId xmlns:p14="http://schemas.microsoft.com/office/powerpoint/2010/main" val="2354767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5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82AD8-1756-451F-8F2E-F52C0D89018C}"/>
              </a:ext>
            </a:extLst>
          </p:cNvPr>
          <p:cNvSpPr txBox="1"/>
          <p:nvPr/>
        </p:nvSpPr>
        <p:spPr>
          <a:xfrm>
            <a:off x="1693253" y="219982"/>
            <a:ext cx="647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Two different Types of Food Additives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9F7433-3B1A-439B-A7EA-FC851D2ABD21}"/>
              </a:ext>
            </a:extLst>
          </p:cNvPr>
          <p:cNvSpPr txBox="1"/>
          <p:nvPr/>
        </p:nvSpPr>
        <p:spPr>
          <a:xfrm>
            <a:off x="735624" y="1452196"/>
            <a:ext cx="763284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There are two types of food additives—direct and indirect.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Direct food additives are used in foods to impart specific technological or functional qualities.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For example, stabilizers are used to help prevent separation of nutrients in fortified milk products, while phosphates are used as a leavening agent in baked goods.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Indirect additives are not intentionally added to food but may be present in trace amounts as a result of processing, packaging, shipping or storage.</a:t>
            </a:r>
          </a:p>
        </p:txBody>
      </p:sp>
    </p:spTree>
    <p:extLst>
      <p:ext uri="{BB962C8B-B14F-4D97-AF65-F5344CB8AC3E}">
        <p14:creationId xmlns:p14="http://schemas.microsoft.com/office/powerpoint/2010/main" val="2066428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6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691EB-F795-48E3-B73A-F4569D0B78FD}"/>
              </a:ext>
            </a:extLst>
          </p:cNvPr>
          <p:cNvSpPr txBox="1"/>
          <p:nvPr/>
        </p:nvSpPr>
        <p:spPr>
          <a:xfrm>
            <a:off x="1693399" y="211007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Direct food Additives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6CA0E5-04B3-4DF5-88F8-A067FDDB720F}"/>
              </a:ext>
            </a:extLst>
          </p:cNvPr>
          <p:cNvSpPr txBox="1"/>
          <p:nvPr/>
        </p:nvSpPr>
        <p:spPr>
          <a:xfrm>
            <a:off x="712179" y="1490222"/>
            <a:ext cx="77482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Pectin is a food additive that is used as emulsifier, stabilizer and thickening agent.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It is also used as thickening agent and stabilizer that is used in food as food additive.</a:t>
            </a:r>
          </a:p>
          <a:p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Pectin is used in jams for the jelly-like appearance.</a:t>
            </a:r>
          </a:p>
          <a:p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971552-2657-4017-8B4D-441186347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3990203"/>
            <a:ext cx="2128862" cy="212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16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7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F7522-01C1-46B0-8303-EAC15923B49E}"/>
              </a:ext>
            </a:extLst>
          </p:cNvPr>
          <p:cNvSpPr txBox="1"/>
          <p:nvPr/>
        </p:nvSpPr>
        <p:spPr>
          <a:xfrm>
            <a:off x="1691680" y="188243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Pectin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0050D-F6AE-40D0-B417-5C9D0F802551}"/>
              </a:ext>
            </a:extLst>
          </p:cNvPr>
          <p:cNvSpPr txBox="1"/>
          <p:nvPr/>
        </p:nvSpPr>
        <p:spPr>
          <a:xfrm>
            <a:off x="785739" y="1470542"/>
            <a:ext cx="7530677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Pectin is a fiber found in fruits.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Pectin is a naturally occurring substance found in berries, apples and other fruit.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heated together with sugar, it causes a thickening that is characteristic of jams and jellies.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past pectin was not used in jams.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Instead, jam was cooked in a pot over a hot stove, stirring until the vitamins were cooked out of it and it finally cooked down to a thicker consistency.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can also make your own pectin.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010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8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0EEE1-263E-4731-B235-C43176B9BD80}"/>
              </a:ext>
            </a:extLst>
          </p:cNvPr>
          <p:cNvSpPr txBox="1"/>
          <p:nvPr/>
        </p:nvSpPr>
        <p:spPr>
          <a:xfrm>
            <a:off x="1694718" y="177758"/>
            <a:ext cx="922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History of Direct Food Additives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646D0-6981-4517-B416-267BDD9825A6}"/>
              </a:ext>
            </a:extLst>
          </p:cNvPr>
          <p:cNvSpPr txBox="1"/>
          <p:nvPr/>
        </p:nvSpPr>
        <p:spPr>
          <a:xfrm>
            <a:off x="734891" y="1475394"/>
            <a:ext cx="7632848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Food additives have been used for centuries.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The ancient Romans would use spices such as saffron to give foods a rich yellow color.</a:t>
            </a:r>
          </a:p>
          <a:p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Salt and vinegar were used to preserve meats and vegetables for long voyages.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Romans added alum (potassium aluminum sulfate) to bread to make it whiter.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FC5BE5-043F-4B6B-948C-A85F33C9E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5097670"/>
            <a:ext cx="1648383" cy="1236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0023F2-C5FF-4B65-8570-E7D796E0C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842" y="4944284"/>
            <a:ext cx="1824236" cy="13681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379750-CBA4-4152-8AF0-92AC21512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4944283"/>
            <a:ext cx="1824236" cy="13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63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-36512" y="6572250"/>
            <a:ext cx="9110662" cy="285750"/>
          </a:xfrm>
        </p:spPr>
        <p:txBody>
          <a:bodyPr/>
          <a:lstStyle/>
          <a:p>
            <a:pPr>
              <a:defRPr/>
            </a:pPr>
            <a:r>
              <a:rPr lang="en-AU" sz="1600" dirty="0"/>
              <a:t>Copyright @ 2020 NSRIC Inc.–All rights reserved **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OE Division</a:t>
            </a:r>
            <a:r>
              <a:rPr lang="en-AU" sz="1600" dirty="0"/>
              <a:t>** https://</a:t>
            </a:r>
            <a:r>
              <a:rPr lang="en-AU" sz="1600" dirty="0" err="1"/>
              <a:t>www.nsric.ca</a:t>
            </a:r>
            <a:endParaRPr lang="en-AU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FC55B1-72B1-4398-A925-DD2EE0F982DB}" type="slidenum">
              <a:rPr lang="en-AU" sz="2000" smtClean="0"/>
              <a:pPr>
                <a:defRPr/>
              </a:pPr>
              <a:t>9</a:t>
            </a:fld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A43A8-4F82-2A46-965C-C006DC42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992"/>
            <a:ext cx="1224136" cy="54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B2D9-FDD5-490D-BF97-FCFBC1EE5691}"/>
              </a:ext>
            </a:extLst>
          </p:cNvPr>
          <p:cNvSpPr/>
          <p:nvPr/>
        </p:nvSpPr>
        <p:spPr>
          <a:xfrm>
            <a:off x="225277" y="204793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92929"/>
              </a:solidFill>
              <a:effectLst/>
              <a:latin typeface="char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235674-8168-48D5-94D7-2C4CDB4530C7}"/>
              </a:ext>
            </a:extLst>
          </p:cNvPr>
          <p:cNvSpPr txBox="1"/>
          <p:nvPr/>
        </p:nvSpPr>
        <p:spPr>
          <a:xfrm>
            <a:off x="1658082" y="189034"/>
            <a:ext cx="922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History of Direct Food Additives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9C6D8-0247-461E-A7F1-0A180F001842}"/>
              </a:ext>
            </a:extLst>
          </p:cNvPr>
          <p:cNvSpPr txBox="1"/>
          <p:nvPr/>
        </p:nvSpPr>
        <p:spPr>
          <a:xfrm>
            <a:off x="777093" y="1284410"/>
            <a:ext cx="7632849" cy="487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In the 1960s, regulators decided to make a standardized list of these additives.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In Europe, these are referred to as E numbers (the E stands for Europe).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In Australia, we just use their code number.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So, vitamin C would be called E300 in Europe.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In Australia, it can be found on labels with the code number 300, such as “food acid 300”, “ascorbic acid (300)” or “vitamin C (300)”.</a:t>
            </a:r>
          </a:p>
        </p:txBody>
      </p:sp>
    </p:spTree>
    <p:extLst>
      <p:ext uri="{BB962C8B-B14F-4D97-AF65-F5344CB8AC3E}">
        <p14:creationId xmlns:p14="http://schemas.microsoft.com/office/powerpoint/2010/main" val="2484285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12242</TotalTime>
  <Words>2200</Words>
  <Application>Microsoft Office PowerPoint</Application>
  <PresentationFormat>On-screen Show (4:3)</PresentationFormat>
  <Paragraphs>290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Apple Chancery</vt:lpstr>
      <vt:lpstr>Arial</vt:lpstr>
      <vt:lpstr>Arial Black</vt:lpstr>
      <vt:lpstr>Calibri</vt:lpstr>
      <vt:lpstr>Century</vt:lpstr>
      <vt:lpstr>charter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KFUPM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Abdullah</dc:creator>
  <cp:lastModifiedBy>Marius Grobbelaar</cp:lastModifiedBy>
  <cp:revision>341</cp:revision>
  <cp:lastPrinted>2020-09-02T06:00:26Z</cp:lastPrinted>
  <dcterms:created xsi:type="dcterms:W3CDTF">2009-07-12T19:40:29Z</dcterms:created>
  <dcterms:modified xsi:type="dcterms:W3CDTF">2021-07-25T16:06:03Z</dcterms:modified>
</cp:coreProperties>
</file>