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FBFDF-BE3E-45E7-B107-10643ADE7491}" v="54" dt="2021-07-31T11:46:32.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B0AFBFDF-BE3E-45E7-B107-10643ADE7491}"/>
    <pc:docChg chg="custSel addSld modSld">
      <pc:chgData name="Marius Grobbelaar" userId="f78c0ccbbd61117f" providerId="LiveId" clId="{B0AFBFDF-BE3E-45E7-B107-10643ADE7491}" dt="2021-07-31T11:48:15.333" v="262" actId="14100"/>
      <pc:docMkLst>
        <pc:docMk/>
      </pc:docMkLst>
      <pc:sldChg chg="addSp modSp mod">
        <pc:chgData name="Marius Grobbelaar" userId="f78c0ccbbd61117f" providerId="LiveId" clId="{B0AFBFDF-BE3E-45E7-B107-10643ADE7491}" dt="2021-07-31T11:36:13.575" v="57" actId="14100"/>
        <pc:sldMkLst>
          <pc:docMk/>
          <pc:sldMk cId="622527261" sldId="406"/>
        </pc:sldMkLst>
        <pc:spChg chg="add mod">
          <ac:chgData name="Marius Grobbelaar" userId="f78c0ccbbd61117f" providerId="LiveId" clId="{B0AFBFDF-BE3E-45E7-B107-10643ADE7491}" dt="2021-07-31T11:36:07.309" v="55" actId="1076"/>
          <ac:spMkLst>
            <pc:docMk/>
            <pc:sldMk cId="622527261" sldId="406"/>
            <ac:spMk id="6" creationId="{63F46EF9-A7D0-4298-86AC-0F3D36D29921}"/>
          </ac:spMkLst>
        </pc:spChg>
        <pc:spChg chg="add mod">
          <ac:chgData name="Marius Grobbelaar" userId="f78c0ccbbd61117f" providerId="LiveId" clId="{B0AFBFDF-BE3E-45E7-B107-10643ADE7491}" dt="2021-07-31T11:36:13.575" v="57" actId="14100"/>
          <ac:spMkLst>
            <pc:docMk/>
            <pc:sldMk cId="622527261" sldId="406"/>
            <ac:spMk id="8" creationId="{7D183F6A-4D2A-40D2-AA1F-E9FA3DFDFBB2}"/>
          </ac:spMkLst>
        </pc:spChg>
      </pc:sldChg>
      <pc:sldChg chg="addSp modSp add mod">
        <pc:chgData name="Marius Grobbelaar" userId="f78c0ccbbd61117f" providerId="LiveId" clId="{B0AFBFDF-BE3E-45E7-B107-10643ADE7491}" dt="2021-07-31T11:36:18.990" v="58" actId="1076"/>
        <pc:sldMkLst>
          <pc:docMk/>
          <pc:sldMk cId="2915184959" sldId="407"/>
        </pc:sldMkLst>
        <pc:spChg chg="add mod">
          <ac:chgData name="Marius Grobbelaar" userId="f78c0ccbbd61117f" providerId="LiveId" clId="{B0AFBFDF-BE3E-45E7-B107-10643ADE7491}" dt="2021-07-31T11:36:18.990" v="58" actId="1076"/>
          <ac:spMkLst>
            <pc:docMk/>
            <pc:sldMk cId="2915184959" sldId="407"/>
            <ac:spMk id="6" creationId="{D86CC472-922A-458E-BF04-A4737FC559AD}"/>
          </ac:spMkLst>
        </pc:spChg>
      </pc:sldChg>
      <pc:sldChg chg="addSp modSp add mod">
        <pc:chgData name="Marius Grobbelaar" userId="f78c0ccbbd61117f" providerId="LiveId" clId="{B0AFBFDF-BE3E-45E7-B107-10643ADE7491}" dt="2021-07-31T11:36:47.390" v="68" actId="1076"/>
        <pc:sldMkLst>
          <pc:docMk/>
          <pc:sldMk cId="3761997671" sldId="408"/>
        </pc:sldMkLst>
        <pc:spChg chg="add mod">
          <ac:chgData name="Marius Grobbelaar" userId="f78c0ccbbd61117f" providerId="LiveId" clId="{B0AFBFDF-BE3E-45E7-B107-10643ADE7491}" dt="2021-07-31T11:36:30.176" v="61" actId="1076"/>
          <ac:spMkLst>
            <pc:docMk/>
            <pc:sldMk cId="3761997671" sldId="408"/>
            <ac:spMk id="6" creationId="{881835DF-C2F6-4FF0-9F85-B3BC7F886266}"/>
          </ac:spMkLst>
        </pc:spChg>
        <pc:spChg chg="add mod">
          <ac:chgData name="Marius Grobbelaar" userId="f78c0ccbbd61117f" providerId="LiveId" clId="{B0AFBFDF-BE3E-45E7-B107-10643ADE7491}" dt="2021-07-31T11:36:47.390" v="68" actId="1076"/>
          <ac:spMkLst>
            <pc:docMk/>
            <pc:sldMk cId="3761997671" sldId="408"/>
            <ac:spMk id="8" creationId="{4737DA12-1123-4965-88CD-1E9E66B7C41C}"/>
          </ac:spMkLst>
        </pc:spChg>
      </pc:sldChg>
      <pc:sldChg chg="addSp modSp add mod">
        <pc:chgData name="Marius Grobbelaar" userId="f78c0ccbbd61117f" providerId="LiveId" clId="{B0AFBFDF-BE3E-45E7-B107-10643ADE7491}" dt="2021-07-31T11:37:08.271" v="74" actId="404"/>
        <pc:sldMkLst>
          <pc:docMk/>
          <pc:sldMk cId="3831986944" sldId="409"/>
        </pc:sldMkLst>
        <pc:spChg chg="add mod">
          <ac:chgData name="Marius Grobbelaar" userId="f78c0ccbbd61117f" providerId="LiveId" clId="{B0AFBFDF-BE3E-45E7-B107-10643ADE7491}" dt="2021-07-31T11:36:56.687" v="71" actId="1076"/>
          <ac:spMkLst>
            <pc:docMk/>
            <pc:sldMk cId="3831986944" sldId="409"/>
            <ac:spMk id="6" creationId="{47A288AE-0B74-404B-B947-F0BA6CCFFAA7}"/>
          </ac:spMkLst>
        </pc:spChg>
        <pc:spChg chg="add mod">
          <ac:chgData name="Marius Grobbelaar" userId="f78c0ccbbd61117f" providerId="LiveId" clId="{B0AFBFDF-BE3E-45E7-B107-10643ADE7491}" dt="2021-07-31T11:37:08.271" v="74" actId="404"/>
          <ac:spMkLst>
            <pc:docMk/>
            <pc:sldMk cId="3831986944" sldId="409"/>
            <ac:spMk id="8" creationId="{F593B050-E2AD-4919-98A8-31BB39C6DEA3}"/>
          </ac:spMkLst>
        </pc:spChg>
      </pc:sldChg>
      <pc:sldChg chg="addSp modSp add mod">
        <pc:chgData name="Marius Grobbelaar" userId="f78c0ccbbd61117f" providerId="LiveId" clId="{B0AFBFDF-BE3E-45E7-B107-10643ADE7491}" dt="2021-07-31T11:38:05.006" v="89" actId="6549"/>
        <pc:sldMkLst>
          <pc:docMk/>
          <pc:sldMk cId="475603143" sldId="410"/>
        </pc:sldMkLst>
        <pc:spChg chg="add mod">
          <ac:chgData name="Marius Grobbelaar" userId="f78c0ccbbd61117f" providerId="LiveId" clId="{B0AFBFDF-BE3E-45E7-B107-10643ADE7491}" dt="2021-07-31T11:37:19.426" v="77" actId="1076"/>
          <ac:spMkLst>
            <pc:docMk/>
            <pc:sldMk cId="475603143" sldId="410"/>
            <ac:spMk id="6" creationId="{57E827F8-CF01-40A4-B9DA-AA9199F5929A}"/>
          </ac:spMkLst>
        </pc:spChg>
        <pc:spChg chg="add mod">
          <ac:chgData name="Marius Grobbelaar" userId="f78c0ccbbd61117f" providerId="LiveId" clId="{B0AFBFDF-BE3E-45E7-B107-10643ADE7491}" dt="2021-07-31T11:38:05.006" v="89" actId="6549"/>
          <ac:spMkLst>
            <pc:docMk/>
            <pc:sldMk cId="475603143" sldId="410"/>
            <ac:spMk id="8" creationId="{39F3B076-B891-457E-B6CA-A55CE0DC2EB7}"/>
          </ac:spMkLst>
        </pc:spChg>
      </pc:sldChg>
      <pc:sldChg chg="addSp modSp add mod">
        <pc:chgData name="Marius Grobbelaar" userId="f78c0ccbbd61117f" providerId="LiveId" clId="{B0AFBFDF-BE3E-45E7-B107-10643ADE7491}" dt="2021-07-31T11:38:28.663" v="99" actId="14100"/>
        <pc:sldMkLst>
          <pc:docMk/>
          <pc:sldMk cId="530193676" sldId="411"/>
        </pc:sldMkLst>
        <pc:spChg chg="add mod">
          <ac:chgData name="Marius Grobbelaar" userId="f78c0ccbbd61117f" providerId="LiveId" clId="{B0AFBFDF-BE3E-45E7-B107-10643ADE7491}" dt="2021-07-31T11:38:17.891" v="92" actId="1076"/>
          <ac:spMkLst>
            <pc:docMk/>
            <pc:sldMk cId="530193676" sldId="411"/>
            <ac:spMk id="6" creationId="{C6F2D39B-61AD-43C6-ACBB-66CD7F8487F1}"/>
          </ac:spMkLst>
        </pc:spChg>
        <pc:spChg chg="add mod">
          <ac:chgData name="Marius Grobbelaar" userId="f78c0ccbbd61117f" providerId="LiveId" clId="{B0AFBFDF-BE3E-45E7-B107-10643ADE7491}" dt="2021-07-31T11:38:28.663" v="99" actId="14100"/>
          <ac:spMkLst>
            <pc:docMk/>
            <pc:sldMk cId="530193676" sldId="411"/>
            <ac:spMk id="8" creationId="{893E78C6-315C-4919-BB79-EB4E32170793}"/>
          </ac:spMkLst>
        </pc:spChg>
      </pc:sldChg>
      <pc:sldChg chg="addSp modSp add mod">
        <pc:chgData name="Marius Grobbelaar" userId="f78c0ccbbd61117f" providerId="LiveId" clId="{B0AFBFDF-BE3E-45E7-B107-10643ADE7491}" dt="2021-07-31T11:38:46.723" v="104" actId="14100"/>
        <pc:sldMkLst>
          <pc:docMk/>
          <pc:sldMk cId="1169462806" sldId="412"/>
        </pc:sldMkLst>
        <pc:spChg chg="add mod">
          <ac:chgData name="Marius Grobbelaar" userId="f78c0ccbbd61117f" providerId="LiveId" clId="{B0AFBFDF-BE3E-45E7-B107-10643ADE7491}" dt="2021-07-31T11:38:40.414" v="102" actId="1076"/>
          <ac:spMkLst>
            <pc:docMk/>
            <pc:sldMk cId="1169462806" sldId="412"/>
            <ac:spMk id="6" creationId="{6817EFA2-1891-4301-8428-5A7B480854C4}"/>
          </ac:spMkLst>
        </pc:spChg>
        <pc:spChg chg="add mod">
          <ac:chgData name="Marius Grobbelaar" userId="f78c0ccbbd61117f" providerId="LiveId" clId="{B0AFBFDF-BE3E-45E7-B107-10643ADE7491}" dt="2021-07-31T11:38:46.723" v="104" actId="14100"/>
          <ac:spMkLst>
            <pc:docMk/>
            <pc:sldMk cId="1169462806" sldId="412"/>
            <ac:spMk id="8" creationId="{20CC05E4-86DD-4E01-BEE9-6316FA6E0A3E}"/>
          </ac:spMkLst>
        </pc:spChg>
      </pc:sldChg>
      <pc:sldChg chg="addSp modSp add mod">
        <pc:chgData name="Marius Grobbelaar" userId="f78c0ccbbd61117f" providerId="LiveId" clId="{B0AFBFDF-BE3E-45E7-B107-10643ADE7491}" dt="2021-07-31T11:39:12.710" v="111" actId="732"/>
        <pc:sldMkLst>
          <pc:docMk/>
          <pc:sldMk cId="2689498382" sldId="413"/>
        </pc:sldMkLst>
        <pc:spChg chg="add mod">
          <ac:chgData name="Marius Grobbelaar" userId="f78c0ccbbd61117f" providerId="LiveId" clId="{B0AFBFDF-BE3E-45E7-B107-10643ADE7491}" dt="2021-07-31T11:38:57.720" v="107" actId="1076"/>
          <ac:spMkLst>
            <pc:docMk/>
            <pc:sldMk cId="2689498382" sldId="413"/>
            <ac:spMk id="6" creationId="{E05988A3-3FB1-4F2D-8813-790C2E9CF7A6}"/>
          </ac:spMkLst>
        </pc:spChg>
        <pc:picChg chg="add mod modCrop">
          <ac:chgData name="Marius Grobbelaar" userId="f78c0ccbbd61117f" providerId="LiveId" clId="{B0AFBFDF-BE3E-45E7-B107-10643ADE7491}" dt="2021-07-31T11:39:12.710" v="111" actId="732"/>
          <ac:picMkLst>
            <pc:docMk/>
            <pc:sldMk cId="2689498382" sldId="413"/>
            <ac:picMk id="8" creationId="{9867D905-D096-433A-8A18-C95DBB06E4DC}"/>
          </ac:picMkLst>
        </pc:picChg>
      </pc:sldChg>
      <pc:sldChg chg="addSp modSp add mod">
        <pc:chgData name="Marius Grobbelaar" userId="f78c0ccbbd61117f" providerId="LiveId" clId="{B0AFBFDF-BE3E-45E7-B107-10643ADE7491}" dt="2021-07-31T11:39:27.882" v="115" actId="1076"/>
        <pc:sldMkLst>
          <pc:docMk/>
          <pc:sldMk cId="119663139" sldId="414"/>
        </pc:sldMkLst>
        <pc:spChg chg="add mod">
          <ac:chgData name="Marius Grobbelaar" userId="f78c0ccbbd61117f" providerId="LiveId" clId="{B0AFBFDF-BE3E-45E7-B107-10643ADE7491}" dt="2021-07-31T11:39:25.428" v="114" actId="1076"/>
          <ac:spMkLst>
            <pc:docMk/>
            <pc:sldMk cId="119663139" sldId="414"/>
            <ac:spMk id="6" creationId="{62B2EF02-61CF-484C-8A86-652771809DF9}"/>
          </ac:spMkLst>
        </pc:spChg>
        <pc:picChg chg="add mod">
          <ac:chgData name="Marius Grobbelaar" userId="f78c0ccbbd61117f" providerId="LiveId" clId="{B0AFBFDF-BE3E-45E7-B107-10643ADE7491}" dt="2021-07-31T11:39:27.882" v="115" actId="1076"/>
          <ac:picMkLst>
            <pc:docMk/>
            <pc:sldMk cId="119663139" sldId="414"/>
            <ac:picMk id="8" creationId="{8488E73E-8FB7-4D3F-B37A-025794346151}"/>
          </ac:picMkLst>
        </pc:picChg>
      </pc:sldChg>
      <pc:sldChg chg="addSp modSp add mod">
        <pc:chgData name="Marius Grobbelaar" userId="f78c0ccbbd61117f" providerId="LiveId" clId="{B0AFBFDF-BE3E-45E7-B107-10643ADE7491}" dt="2021-07-31T11:40:40.666" v="134" actId="732"/>
        <pc:sldMkLst>
          <pc:docMk/>
          <pc:sldMk cId="1543243287" sldId="415"/>
        </pc:sldMkLst>
        <pc:spChg chg="add mod">
          <ac:chgData name="Marius Grobbelaar" userId="f78c0ccbbd61117f" providerId="LiveId" clId="{B0AFBFDF-BE3E-45E7-B107-10643ADE7491}" dt="2021-07-31T11:39:38.807" v="118" actId="1076"/>
          <ac:spMkLst>
            <pc:docMk/>
            <pc:sldMk cId="1543243287" sldId="415"/>
            <ac:spMk id="6" creationId="{C5030B41-7393-473A-873D-8C83A62F4E3D}"/>
          </ac:spMkLst>
        </pc:spChg>
        <pc:picChg chg="add mod">
          <ac:chgData name="Marius Grobbelaar" userId="f78c0ccbbd61117f" providerId="LiveId" clId="{B0AFBFDF-BE3E-45E7-B107-10643ADE7491}" dt="2021-07-31T11:40:31.048" v="131" actId="14100"/>
          <ac:picMkLst>
            <pc:docMk/>
            <pc:sldMk cId="1543243287" sldId="415"/>
            <ac:picMk id="8" creationId="{D50C925B-0AF0-4810-B538-F3EDD6A4CF8B}"/>
          </ac:picMkLst>
        </pc:picChg>
        <pc:picChg chg="add mod modCrop">
          <ac:chgData name="Marius Grobbelaar" userId="f78c0ccbbd61117f" providerId="LiveId" clId="{B0AFBFDF-BE3E-45E7-B107-10643ADE7491}" dt="2021-07-31T11:40:40.666" v="134" actId="732"/>
          <ac:picMkLst>
            <pc:docMk/>
            <pc:sldMk cId="1543243287" sldId="415"/>
            <ac:picMk id="10" creationId="{83E5E8B9-D4AE-4B8E-B37F-F1FCB324252E}"/>
          </ac:picMkLst>
        </pc:picChg>
        <pc:picChg chg="add mod">
          <ac:chgData name="Marius Grobbelaar" userId="f78c0ccbbd61117f" providerId="LiveId" clId="{B0AFBFDF-BE3E-45E7-B107-10643ADE7491}" dt="2021-07-31T11:40:32.595" v="132" actId="1076"/>
          <ac:picMkLst>
            <pc:docMk/>
            <pc:sldMk cId="1543243287" sldId="415"/>
            <ac:picMk id="11" creationId="{4FBF677E-E776-498A-9514-250A82FE9C69}"/>
          </ac:picMkLst>
        </pc:picChg>
      </pc:sldChg>
      <pc:sldChg chg="addSp modSp add mod">
        <pc:chgData name="Marius Grobbelaar" userId="f78c0ccbbd61117f" providerId="LiveId" clId="{B0AFBFDF-BE3E-45E7-B107-10643ADE7491}" dt="2021-07-31T11:40:58.719" v="140" actId="1076"/>
        <pc:sldMkLst>
          <pc:docMk/>
          <pc:sldMk cId="1846226739" sldId="416"/>
        </pc:sldMkLst>
        <pc:spChg chg="add mod">
          <ac:chgData name="Marius Grobbelaar" userId="f78c0ccbbd61117f" providerId="LiveId" clId="{B0AFBFDF-BE3E-45E7-B107-10643ADE7491}" dt="2021-07-31T11:40:53.447" v="138" actId="1076"/>
          <ac:spMkLst>
            <pc:docMk/>
            <pc:sldMk cId="1846226739" sldId="416"/>
            <ac:spMk id="6" creationId="{0175C0A4-C1DA-4ACF-83F1-E8A235D748C3}"/>
          </ac:spMkLst>
        </pc:spChg>
        <pc:picChg chg="add mod">
          <ac:chgData name="Marius Grobbelaar" userId="f78c0ccbbd61117f" providerId="LiveId" clId="{B0AFBFDF-BE3E-45E7-B107-10643ADE7491}" dt="2021-07-31T11:40:58.719" v="140" actId="1076"/>
          <ac:picMkLst>
            <pc:docMk/>
            <pc:sldMk cId="1846226739" sldId="416"/>
            <ac:picMk id="8" creationId="{134F747B-16B5-4A3B-9CF9-70B133CEB7D1}"/>
          </ac:picMkLst>
        </pc:picChg>
      </pc:sldChg>
      <pc:sldChg chg="addSp modSp add mod">
        <pc:chgData name="Marius Grobbelaar" userId="f78c0ccbbd61117f" providerId="LiveId" clId="{B0AFBFDF-BE3E-45E7-B107-10643ADE7491}" dt="2021-07-31T11:41:14.242" v="145" actId="14100"/>
        <pc:sldMkLst>
          <pc:docMk/>
          <pc:sldMk cId="885486688" sldId="417"/>
        </pc:sldMkLst>
        <pc:spChg chg="add mod">
          <ac:chgData name="Marius Grobbelaar" userId="f78c0ccbbd61117f" providerId="LiveId" clId="{B0AFBFDF-BE3E-45E7-B107-10643ADE7491}" dt="2021-07-31T11:41:08.338" v="143" actId="1076"/>
          <ac:spMkLst>
            <pc:docMk/>
            <pc:sldMk cId="885486688" sldId="417"/>
            <ac:spMk id="6" creationId="{BF5D4F9E-BF77-4969-9F01-D583EAD5E5CA}"/>
          </ac:spMkLst>
        </pc:spChg>
        <pc:spChg chg="add mod">
          <ac:chgData name="Marius Grobbelaar" userId="f78c0ccbbd61117f" providerId="LiveId" clId="{B0AFBFDF-BE3E-45E7-B107-10643ADE7491}" dt="2021-07-31T11:41:14.242" v="145" actId="14100"/>
          <ac:spMkLst>
            <pc:docMk/>
            <pc:sldMk cId="885486688" sldId="417"/>
            <ac:spMk id="8" creationId="{2E29914C-AF57-4050-A919-25C30CCDA73D}"/>
          </ac:spMkLst>
        </pc:spChg>
      </pc:sldChg>
      <pc:sldChg chg="addSp modSp add mod">
        <pc:chgData name="Marius Grobbelaar" userId="f78c0ccbbd61117f" providerId="LiveId" clId="{B0AFBFDF-BE3E-45E7-B107-10643ADE7491}" dt="2021-07-31T11:41:30.780" v="150" actId="14100"/>
        <pc:sldMkLst>
          <pc:docMk/>
          <pc:sldMk cId="3373347345" sldId="418"/>
        </pc:sldMkLst>
        <pc:spChg chg="add mod">
          <ac:chgData name="Marius Grobbelaar" userId="f78c0ccbbd61117f" providerId="LiveId" clId="{B0AFBFDF-BE3E-45E7-B107-10643ADE7491}" dt="2021-07-31T11:41:25.380" v="148" actId="1076"/>
          <ac:spMkLst>
            <pc:docMk/>
            <pc:sldMk cId="3373347345" sldId="418"/>
            <ac:spMk id="6" creationId="{CCEB19FD-301D-403A-9EBD-C6605A3D83F0}"/>
          </ac:spMkLst>
        </pc:spChg>
        <pc:spChg chg="add mod">
          <ac:chgData name="Marius Grobbelaar" userId="f78c0ccbbd61117f" providerId="LiveId" clId="{B0AFBFDF-BE3E-45E7-B107-10643ADE7491}" dt="2021-07-31T11:41:30.780" v="150" actId="14100"/>
          <ac:spMkLst>
            <pc:docMk/>
            <pc:sldMk cId="3373347345" sldId="418"/>
            <ac:spMk id="8" creationId="{F50C056F-4925-4545-B910-ED47646C29AB}"/>
          </ac:spMkLst>
        </pc:spChg>
      </pc:sldChg>
      <pc:sldChg chg="addSp modSp add mod">
        <pc:chgData name="Marius Grobbelaar" userId="f78c0ccbbd61117f" providerId="LiveId" clId="{B0AFBFDF-BE3E-45E7-B107-10643ADE7491}" dt="2021-07-31T11:42:17.725" v="165" actId="1076"/>
        <pc:sldMkLst>
          <pc:docMk/>
          <pc:sldMk cId="2968058388" sldId="419"/>
        </pc:sldMkLst>
        <pc:spChg chg="add mod">
          <ac:chgData name="Marius Grobbelaar" userId="f78c0ccbbd61117f" providerId="LiveId" clId="{B0AFBFDF-BE3E-45E7-B107-10643ADE7491}" dt="2021-07-31T11:42:17.725" v="165" actId="1076"/>
          <ac:spMkLst>
            <pc:docMk/>
            <pc:sldMk cId="2968058388" sldId="419"/>
            <ac:spMk id="6" creationId="{45379806-9627-4085-8270-B5459B6F43AF}"/>
          </ac:spMkLst>
        </pc:spChg>
        <pc:spChg chg="add mod">
          <ac:chgData name="Marius Grobbelaar" userId="f78c0ccbbd61117f" providerId="LiveId" clId="{B0AFBFDF-BE3E-45E7-B107-10643ADE7491}" dt="2021-07-31T11:41:54.229" v="156" actId="14100"/>
          <ac:spMkLst>
            <pc:docMk/>
            <pc:sldMk cId="2968058388" sldId="419"/>
            <ac:spMk id="8" creationId="{026BAD08-30A0-4370-B93F-9552FB999A32}"/>
          </ac:spMkLst>
        </pc:spChg>
      </pc:sldChg>
      <pc:sldChg chg="addSp modSp add mod">
        <pc:chgData name="Marius Grobbelaar" userId="f78c0ccbbd61117f" providerId="LiveId" clId="{B0AFBFDF-BE3E-45E7-B107-10643ADE7491}" dt="2021-07-31T11:42:37.497" v="170" actId="14100"/>
        <pc:sldMkLst>
          <pc:docMk/>
          <pc:sldMk cId="1068331701" sldId="420"/>
        </pc:sldMkLst>
        <pc:spChg chg="add mod">
          <ac:chgData name="Marius Grobbelaar" userId="f78c0ccbbd61117f" providerId="LiveId" clId="{B0AFBFDF-BE3E-45E7-B107-10643ADE7491}" dt="2021-07-31T11:42:31.036" v="168" actId="1076"/>
          <ac:spMkLst>
            <pc:docMk/>
            <pc:sldMk cId="1068331701" sldId="420"/>
            <ac:spMk id="6" creationId="{ECE11154-7428-4318-B49E-CA6678D85D1C}"/>
          </ac:spMkLst>
        </pc:spChg>
        <pc:spChg chg="add mod">
          <ac:chgData name="Marius Grobbelaar" userId="f78c0ccbbd61117f" providerId="LiveId" clId="{B0AFBFDF-BE3E-45E7-B107-10643ADE7491}" dt="2021-07-31T11:42:37.497" v="170" actId="14100"/>
          <ac:spMkLst>
            <pc:docMk/>
            <pc:sldMk cId="1068331701" sldId="420"/>
            <ac:spMk id="8" creationId="{31F5AF89-D6B6-4C03-A3EC-715D3F8C2FF5}"/>
          </ac:spMkLst>
        </pc:spChg>
      </pc:sldChg>
      <pc:sldChg chg="addSp modSp add mod">
        <pc:chgData name="Marius Grobbelaar" userId="f78c0ccbbd61117f" providerId="LiveId" clId="{B0AFBFDF-BE3E-45E7-B107-10643ADE7491}" dt="2021-07-31T11:43:05.299" v="178" actId="404"/>
        <pc:sldMkLst>
          <pc:docMk/>
          <pc:sldMk cId="2385854324" sldId="421"/>
        </pc:sldMkLst>
        <pc:spChg chg="add mod">
          <ac:chgData name="Marius Grobbelaar" userId="f78c0ccbbd61117f" providerId="LiveId" clId="{B0AFBFDF-BE3E-45E7-B107-10643ADE7491}" dt="2021-07-31T11:42:49.718" v="173" actId="1076"/>
          <ac:spMkLst>
            <pc:docMk/>
            <pc:sldMk cId="2385854324" sldId="421"/>
            <ac:spMk id="6" creationId="{9F2ACF20-5A96-454E-A25F-CD559C365D30}"/>
          </ac:spMkLst>
        </pc:spChg>
        <pc:spChg chg="add mod">
          <ac:chgData name="Marius Grobbelaar" userId="f78c0ccbbd61117f" providerId="LiveId" clId="{B0AFBFDF-BE3E-45E7-B107-10643ADE7491}" dt="2021-07-31T11:43:05.299" v="178" actId="404"/>
          <ac:spMkLst>
            <pc:docMk/>
            <pc:sldMk cId="2385854324" sldId="421"/>
            <ac:spMk id="8" creationId="{6DB65DDA-A5BF-48C3-A268-6F7051A9963D}"/>
          </ac:spMkLst>
        </pc:spChg>
      </pc:sldChg>
      <pc:sldChg chg="addSp modSp add mod">
        <pc:chgData name="Marius Grobbelaar" userId="f78c0ccbbd61117f" providerId="LiveId" clId="{B0AFBFDF-BE3E-45E7-B107-10643ADE7491}" dt="2021-07-31T11:43:22.019" v="184" actId="1076"/>
        <pc:sldMkLst>
          <pc:docMk/>
          <pc:sldMk cId="2863091839" sldId="422"/>
        </pc:sldMkLst>
        <pc:spChg chg="add mod">
          <ac:chgData name="Marius Grobbelaar" userId="f78c0ccbbd61117f" providerId="LiveId" clId="{B0AFBFDF-BE3E-45E7-B107-10643ADE7491}" dt="2021-07-31T11:43:16.161" v="181" actId="1076"/>
          <ac:spMkLst>
            <pc:docMk/>
            <pc:sldMk cId="2863091839" sldId="422"/>
            <ac:spMk id="6" creationId="{8D96D8FC-D2FC-4232-B1A2-58BA315DEC2C}"/>
          </ac:spMkLst>
        </pc:spChg>
        <pc:picChg chg="add mod">
          <ac:chgData name="Marius Grobbelaar" userId="f78c0ccbbd61117f" providerId="LiveId" clId="{B0AFBFDF-BE3E-45E7-B107-10643ADE7491}" dt="2021-07-31T11:43:22.019" v="184" actId="1076"/>
          <ac:picMkLst>
            <pc:docMk/>
            <pc:sldMk cId="2863091839" sldId="422"/>
            <ac:picMk id="8" creationId="{86A46142-879B-42AB-933B-C15ABB60114A}"/>
          </ac:picMkLst>
        </pc:picChg>
      </pc:sldChg>
      <pc:sldChg chg="addSp modSp add mod">
        <pc:chgData name="Marius Grobbelaar" userId="f78c0ccbbd61117f" providerId="LiveId" clId="{B0AFBFDF-BE3E-45E7-B107-10643ADE7491}" dt="2021-07-31T11:43:54.762" v="194" actId="1076"/>
        <pc:sldMkLst>
          <pc:docMk/>
          <pc:sldMk cId="961613319" sldId="423"/>
        </pc:sldMkLst>
        <pc:spChg chg="add mod">
          <ac:chgData name="Marius Grobbelaar" userId="f78c0ccbbd61117f" providerId="LiveId" clId="{B0AFBFDF-BE3E-45E7-B107-10643ADE7491}" dt="2021-07-31T11:43:34.531" v="187" actId="1076"/>
          <ac:spMkLst>
            <pc:docMk/>
            <pc:sldMk cId="961613319" sldId="423"/>
            <ac:spMk id="6" creationId="{06503BE4-24AB-40CE-8FEA-0FAC7FB75FFB}"/>
          </ac:spMkLst>
        </pc:spChg>
        <pc:picChg chg="add mod">
          <ac:chgData name="Marius Grobbelaar" userId="f78c0ccbbd61117f" providerId="LiveId" clId="{B0AFBFDF-BE3E-45E7-B107-10643ADE7491}" dt="2021-07-31T11:43:54.762" v="194" actId="1076"/>
          <ac:picMkLst>
            <pc:docMk/>
            <pc:sldMk cId="961613319" sldId="423"/>
            <ac:picMk id="8" creationId="{B6510D26-43A1-4C97-8334-1A8303021756}"/>
          </ac:picMkLst>
        </pc:picChg>
        <pc:picChg chg="add mod">
          <ac:chgData name="Marius Grobbelaar" userId="f78c0ccbbd61117f" providerId="LiveId" clId="{B0AFBFDF-BE3E-45E7-B107-10643ADE7491}" dt="2021-07-31T11:43:45.074" v="192" actId="1076"/>
          <ac:picMkLst>
            <pc:docMk/>
            <pc:sldMk cId="961613319" sldId="423"/>
            <ac:picMk id="10" creationId="{6F2220F5-993C-427D-876D-1C3081FDBEFE}"/>
          </ac:picMkLst>
        </pc:picChg>
      </pc:sldChg>
      <pc:sldChg chg="addSp modSp add mod">
        <pc:chgData name="Marius Grobbelaar" userId="f78c0ccbbd61117f" providerId="LiveId" clId="{B0AFBFDF-BE3E-45E7-B107-10643ADE7491}" dt="2021-07-31T11:48:15.333" v="262" actId="14100"/>
        <pc:sldMkLst>
          <pc:docMk/>
          <pc:sldMk cId="4038699253" sldId="424"/>
        </pc:sldMkLst>
        <pc:spChg chg="add mod">
          <ac:chgData name="Marius Grobbelaar" userId="f78c0ccbbd61117f" providerId="LiveId" clId="{B0AFBFDF-BE3E-45E7-B107-10643ADE7491}" dt="2021-07-31T11:48:15.333" v="262" actId="14100"/>
          <ac:spMkLst>
            <pc:docMk/>
            <pc:sldMk cId="4038699253" sldId="424"/>
            <ac:spMk id="6" creationId="{527918CF-2AB0-4526-BFDE-153FB4190E0B}"/>
          </ac:spMkLst>
        </pc:spChg>
        <pc:picChg chg="add mod">
          <ac:chgData name="Marius Grobbelaar" userId="f78c0ccbbd61117f" providerId="LiveId" clId="{B0AFBFDF-BE3E-45E7-B107-10643ADE7491}" dt="2021-07-31T11:44:12.358" v="200" actId="14100"/>
          <ac:picMkLst>
            <pc:docMk/>
            <pc:sldMk cId="4038699253" sldId="424"/>
            <ac:picMk id="8" creationId="{DDCE837D-0611-45D9-B671-D70C84BAD1D2}"/>
          </ac:picMkLst>
        </pc:picChg>
        <pc:picChg chg="add mod">
          <ac:chgData name="Marius Grobbelaar" userId="f78c0ccbbd61117f" providerId="LiveId" clId="{B0AFBFDF-BE3E-45E7-B107-10643ADE7491}" dt="2021-07-31T11:44:19.814" v="203" actId="1076"/>
          <ac:picMkLst>
            <pc:docMk/>
            <pc:sldMk cId="4038699253" sldId="424"/>
            <ac:picMk id="10" creationId="{DF848F33-2009-434F-BA81-6411BC9E77BF}"/>
          </ac:picMkLst>
        </pc:picChg>
      </pc:sldChg>
      <pc:sldChg chg="addSp modSp add mod">
        <pc:chgData name="Marius Grobbelaar" userId="f78c0ccbbd61117f" providerId="LiveId" clId="{B0AFBFDF-BE3E-45E7-B107-10643ADE7491}" dt="2021-07-31T11:44:43.489" v="210" actId="404"/>
        <pc:sldMkLst>
          <pc:docMk/>
          <pc:sldMk cId="3662636434" sldId="425"/>
        </pc:sldMkLst>
        <pc:spChg chg="add mod">
          <ac:chgData name="Marius Grobbelaar" userId="f78c0ccbbd61117f" providerId="LiveId" clId="{B0AFBFDF-BE3E-45E7-B107-10643ADE7491}" dt="2021-07-31T11:44:30.938" v="206" actId="1076"/>
          <ac:spMkLst>
            <pc:docMk/>
            <pc:sldMk cId="3662636434" sldId="425"/>
            <ac:spMk id="6" creationId="{DBE7C75D-8479-49A8-95A3-9D1E22CE0E7F}"/>
          </ac:spMkLst>
        </pc:spChg>
        <pc:spChg chg="add mod">
          <ac:chgData name="Marius Grobbelaar" userId="f78c0ccbbd61117f" providerId="LiveId" clId="{B0AFBFDF-BE3E-45E7-B107-10643ADE7491}" dt="2021-07-31T11:44:43.489" v="210" actId="404"/>
          <ac:spMkLst>
            <pc:docMk/>
            <pc:sldMk cId="3662636434" sldId="425"/>
            <ac:spMk id="8" creationId="{72B779DD-9FAA-4B8B-BB33-147B82743FEB}"/>
          </ac:spMkLst>
        </pc:spChg>
      </pc:sldChg>
      <pc:sldChg chg="addSp modSp add mod">
        <pc:chgData name="Marius Grobbelaar" userId="f78c0ccbbd61117f" providerId="LiveId" clId="{B0AFBFDF-BE3E-45E7-B107-10643ADE7491}" dt="2021-07-31T11:45:04.944" v="217" actId="404"/>
        <pc:sldMkLst>
          <pc:docMk/>
          <pc:sldMk cId="2171721468" sldId="426"/>
        </pc:sldMkLst>
        <pc:spChg chg="add mod">
          <ac:chgData name="Marius Grobbelaar" userId="f78c0ccbbd61117f" providerId="LiveId" clId="{B0AFBFDF-BE3E-45E7-B107-10643ADE7491}" dt="2021-07-31T11:44:54.313" v="213" actId="1076"/>
          <ac:spMkLst>
            <pc:docMk/>
            <pc:sldMk cId="2171721468" sldId="426"/>
            <ac:spMk id="6" creationId="{3760425A-2296-4BA9-B07E-15020B3019B2}"/>
          </ac:spMkLst>
        </pc:spChg>
        <pc:spChg chg="add mod">
          <ac:chgData name="Marius Grobbelaar" userId="f78c0ccbbd61117f" providerId="LiveId" clId="{B0AFBFDF-BE3E-45E7-B107-10643ADE7491}" dt="2021-07-31T11:45:04.944" v="217" actId="404"/>
          <ac:spMkLst>
            <pc:docMk/>
            <pc:sldMk cId="2171721468" sldId="426"/>
            <ac:spMk id="8" creationId="{E9249A56-66F7-43EE-9F32-676B9113EB81}"/>
          </ac:spMkLst>
        </pc:spChg>
      </pc:sldChg>
      <pc:sldChg chg="addSp modSp add mod">
        <pc:chgData name="Marius Grobbelaar" userId="f78c0ccbbd61117f" providerId="LiveId" clId="{B0AFBFDF-BE3E-45E7-B107-10643ADE7491}" dt="2021-07-31T11:45:20.826" v="223" actId="1076"/>
        <pc:sldMkLst>
          <pc:docMk/>
          <pc:sldMk cId="2052285382" sldId="427"/>
        </pc:sldMkLst>
        <pc:spChg chg="add mod">
          <ac:chgData name="Marius Grobbelaar" userId="f78c0ccbbd61117f" providerId="LiveId" clId="{B0AFBFDF-BE3E-45E7-B107-10643ADE7491}" dt="2021-07-31T11:45:14.923" v="220" actId="1076"/>
          <ac:spMkLst>
            <pc:docMk/>
            <pc:sldMk cId="2052285382" sldId="427"/>
            <ac:spMk id="6" creationId="{DC3A1FA4-DCE6-4435-B634-B6955524EFEC}"/>
          </ac:spMkLst>
        </pc:spChg>
        <pc:picChg chg="add mod">
          <ac:chgData name="Marius Grobbelaar" userId="f78c0ccbbd61117f" providerId="LiveId" clId="{B0AFBFDF-BE3E-45E7-B107-10643ADE7491}" dt="2021-07-31T11:45:20.826" v="223" actId="1076"/>
          <ac:picMkLst>
            <pc:docMk/>
            <pc:sldMk cId="2052285382" sldId="427"/>
            <ac:picMk id="8" creationId="{E7440784-9307-4697-A685-C9370C8EF285}"/>
          </ac:picMkLst>
        </pc:picChg>
      </pc:sldChg>
      <pc:sldChg chg="addSp modSp add mod">
        <pc:chgData name="Marius Grobbelaar" userId="f78c0ccbbd61117f" providerId="LiveId" clId="{B0AFBFDF-BE3E-45E7-B107-10643ADE7491}" dt="2021-07-31T11:45:46.027" v="230" actId="404"/>
        <pc:sldMkLst>
          <pc:docMk/>
          <pc:sldMk cId="1382858268" sldId="428"/>
        </pc:sldMkLst>
        <pc:spChg chg="add mod">
          <ac:chgData name="Marius Grobbelaar" userId="f78c0ccbbd61117f" providerId="LiveId" clId="{B0AFBFDF-BE3E-45E7-B107-10643ADE7491}" dt="2021-07-31T11:45:33.063" v="226" actId="1076"/>
          <ac:spMkLst>
            <pc:docMk/>
            <pc:sldMk cId="1382858268" sldId="428"/>
            <ac:spMk id="6" creationId="{8DD53986-EC38-4EEF-B6F8-9F4C2CE222B0}"/>
          </ac:spMkLst>
        </pc:spChg>
        <pc:spChg chg="add mod">
          <ac:chgData name="Marius Grobbelaar" userId="f78c0ccbbd61117f" providerId="LiveId" clId="{B0AFBFDF-BE3E-45E7-B107-10643ADE7491}" dt="2021-07-31T11:45:46.027" v="230" actId="404"/>
          <ac:spMkLst>
            <pc:docMk/>
            <pc:sldMk cId="1382858268" sldId="428"/>
            <ac:spMk id="8" creationId="{AADFBB16-9DBE-47BB-AF07-A04D2103F920}"/>
          </ac:spMkLst>
        </pc:spChg>
      </pc:sldChg>
      <pc:sldChg chg="addSp modSp add mod">
        <pc:chgData name="Marius Grobbelaar" userId="f78c0ccbbd61117f" providerId="LiveId" clId="{B0AFBFDF-BE3E-45E7-B107-10643ADE7491}" dt="2021-07-31T11:46:18.644" v="240" actId="404"/>
        <pc:sldMkLst>
          <pc:docMk/>
          <pc:sldMk cId="2580455762" sldId="429"/>
        </pc:sldMkLst>
        <pc:spChg chg="add mod">
          <ac:chgData name="Marius Grobbelaar" userId="f78c0ccbbd61117f" providerId="LiveId" clId="{B0AFBFDF-BE3E-45E7-B107-10643ADE7491}" dt="2021-07-31T11:45:56.876" v="234" actId="1076"/>
          <ac:spMkLst>
            <pc:docMk/>
            <pc:sldMk cId="2580455762" sldId="429"/>
            <ac:spMk id="6" creationId="{D6E48DC5-091E-4DEB-83D6-561B2DE5FD82}"/>
          </ac:spMkLst>
        </pc:spChg>
        <pc:spChg chg="add mod">
          <ac:chgData name="Marius Grobbelaar" userId="f78c0ccbbd61117f" providerId="LiveId" clId="{B0AFBFDF-BE3E-45E7-B107-10643ADE7491}" dt="2021-07-31T11:46:18.644" v="240" actId="404"/>
          <ac:spMkLst>
            <pc:docMk/>
            <pc:sldMk cId="2580455762" sldId="429"/>
            <ac:spMk id="8" creationId="{97646298-6F00-4328-B013-1B03BB007244}"/>
          </ac:spMkLst>
        </pc:spChg>
      </pc:sldChg>
      <pc:sldChg chg="addSp modSp add mod">
        <pc:chgData name="Marius Grobbelaar" userId="f78c0ccbbd61117f" providerId="LiveId" clId="{B0AFBFDF-BE3E-45E7-B107-10643ADE7491}" dt="2021-07-31T11:46:32.500" v="245" actId="1076"/>
        <pc:sldMkLst>
          <pc:docMk/>
          <pc:sldMk cId="3143045556" sldId="430"/>
        </pc:sldMkLst>
        <pc:spChg chg="add mod">
          <ac:chgData name="Marius Grobbelaar" userId="f78c0ccbbd61117f" providerId="LiveId" clId="{B0AFBFDF-BE3E-45E7-B107-10643ADE7491}" dt="2021-07-31T11:46:30.930" v="244" actId="1076"/>
          <ac:spMkLst>
            <pc:docMk/>
            <pc:sldMk cId="3143045556" sldId="430"/>
            <ac:spMk id="6" creationId="{53B61EA4-C979-43DE-8851-DDE38193EBF5}"/>
          </ac:spMkLst>
        </pc:spChg>
        <pc:picChg chg="add mod">
          <ac:chgData name="Marius Grobbelaar" userId="f78c0ccbbd61117f" providerId="LiveId" clId="{B0AFBFDF-BE3E-45E7-B107-10643ADE7491}" dt="2021-07-31T11:46:32.500" v="245" actId="1076"/>
          <ac:picMkLst>
            <pc:docMk/>
            <pc:sldMk cId="3143045556" sldId="430"/>
            <ac:picMk id="8" creationId="{432DF4B6-7214-4E32-B606-A1EDB0D82D52}"/>
          </ac:picMkLst>
        </pc:picChg>
      </pc:sldChg>
      <pc:sldChg chg="addSp modSp add mod">
        <pc:chgData name="Marius Grobbelaar" userId="f78c0ccbbd61117f" providerId="LiveId" clId="{B0AFBFDF-BE3E-45E7-B107-10643ADE7491}" dt="2021-07-31T11:47:07.574" v="256" actId="122"/>
        <pc:sldMkLst>
          <pc:docMk/>
          <pc:sldMk cId="4048951758" sldId="431"/>
        </pc:sldMkLst>
        <pc:spChg chg="add mod">
          <ac:chgData name="Marius Grobbelaar" userId="f78c0ccbbd61117f" providerId="LiveId" clId="{B0AFBFDF-BE3E-45E7-B107-10643ADE7491}" dt="2021-07-31T11:46:43.568" v="249" actId="1076"/>
          <ac:spMkLst>
            <pc:docMk/>
            <pc:sldMk cId="4048951758" sldId="431"/>
            <ac:spMk id="6" creationId="{13761473-F98C-4FDC-A7FF-8E61AE2A70E8}"/>
          </ac:spMkLst>
        </pc:spChg>
        <pc:spChg chg="add mod">
          <ac:chgData name="Marius Grobbelaar" userId="f78c0ccbbd61117f" providerId="LiveId" clId="{B0AFBFDF-BE3E-45E7-B107-10643ADE7491}" dt="2021-07-31T11:47:07.574" v="256" actId="122"/>
          <ac:spMkLst>
            <pc:docMk/>
            <pc:sldMk cId="4048951758" sldId="431"/>
            <ac:spMk id="8" creationId="{1112CC5A-9496-4446-A8E2-F0539AD6C7F4}"/>
          </ac:spMkLst>
        </pc:spChg>
      </pc:sldChg>
      <pc:sldChg chg="addSp modSp add mod">
        <pc:chgData name="Marius Grobbelaar" userId="f78c0ccbbd61117f" providerId="LiveId" clId="{B0AFBFDF-BE3E-45E7-B107-10643ADE7491}" dt="2021-07-31T11:47:24.143" v="260" actId="14100"/>
        <pc:sldMkLst>
          <pc:docMk/>
          <pc:sldMk cId="2881792277" sldId="432"/>
        </pc:sldMkLst>
        <pc:spChg chg="add mod">
          <ac:chgData name="Marius Grobbelaar" userId="f78c0ccbbd61117f" providerId="LiveId" clId="{B0AFBFDF-BE3E-45E7-B107-10643ADE7491}" dt="2021-07-31T11:47:18.265" v="259" actId="1076"/>
          <ac:spMkLst>
            <pc:docMk/>
            <pc:sldMk cId="2881792277" sldId="432"/>
            <ac:spMk id="6" creationId="{FBF4FB33-DD8E-4F09-B977-367D1C7236F3}"/>
          </ac:spMkLst>
        </pc:spChg>
        <pc:spChg chg="add mod">
          <ac:chgData name="Marius Grobbelaar" userId="f78c0ccbbd61117f" providerId="LiveId" clId="{B0AFBFDF-BE3E-45E7-B107-10643ADE7491}" dt="2021-07-31T11:47:24.143" v="260" actId="14100"/>
          <ac:spMkLst>
            <pc:docMk/>
            <pc:sldMk cId="2881792277" sldId="432"/>
            <ac:spMk id="8" creationId="{B39F4F58-95D4-471D-95B7-081455AC00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410517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116428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214809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1844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127378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232752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279678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284599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245299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114903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192305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2711662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2841275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152814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126068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2383854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130773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27</a:t>
            </a:fld>
            <a:endParaRPr lang="en-AU"/>
          </a:p>
        </p:txBody>
      </p:sp>
    </p:spTree>
    <p:extLst>
      <p:ext uri="{BB962C8B-B14F-4D97-AF65-F5344CB8AC3E}">
        <p14:creationId xmlns:p14="http://schemas.microsoft.com/office/powerpoint/2010/main" val="151944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28</a:t>
            </a:fld>
            <a:endParaRPr lang="en-AU"/>
          </a:p>
        </p:txBody>
      </p:sp>
    </p:spTree>
    <p:extLst>
      <p:ext uri="{BB962C8B-B14F-4D97-AF65-F5344CB8AC3E}">
        <p14:creationId xmlns:p14="http://schemas.microsoft.com/office/powerpoint/2010/main" val="224332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186029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417262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55599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139678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32046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156394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133736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20</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2B2EF02-61CF-484C-8A86-652771809DF9}"/>
              </a:ext>
            </a:extLst>
          </p:cNvPr>
          <p:cNvSpPr>
            <a:spLocks noGrp="1"/>
          </p:cNvSpPr>
          <p:nvPr>
            <p:ph type="title"/>
          </p:nvPr>
        </p:nvSpPr>
        <p:spPr>
          <a:xfrm>
            <a:off x="1688483" y="-148556"/>
            <a:ext cx="5610693" cy="1006296"/>
          </a:xfrm>
        </p:spPr>
        <p:txBody>
          <a:bodyPr>
            <a:normAutofit/>
          </a:bodyPr>
          <a:lstStyle/>
          <a:p>
            <a:pPr algn="l"/>
            <a:r>
              <a:rPr lang="en-US" sz="4000" dirty="0">
                <a:latin typeface="+mn-lt"/>
                <a:ea typeface="Roboto" panose="02000000000000000000" pitchFamily="2" charset="0"/>
              </a:rPr>
              <a:t>Allergen Symbols</a:t>
            </a:r>
          </a:p>
        </p:txBody>
      </p:sp>
      <p:pic>
        <p:nvPicPr>
          <p:cNvPr id="8" name="Picture 7">
            <a:extLst>
              <a:ext uri="{FF2B5EF4-FFF2-40B4-BE49-F238E27FC236}">
                <a16:creationId xmlns:a16="http://schemas.microsoft.com/office/drawing/2014/main" id="{8488E73E-8FB7-4D3F-B37A-025794346151}"/>
              </a:ext>
            </a:extLst>
          </p:cNvPr>
          <p:cNvPicPr>
            <a:picLocks noChangeAspect="1"/>
          </p:cNvPicPr>
          <p:nvPr/>
        </p:nvPicPr>
        <p:blipFill>
          <a:blip r:embed="rId4"/>
          <a:stretch>
            <a:fillRect/>
          </a:stretch>
        </p:blipFill>
        <p:spPr>
          <a:xfrm>
            <a:off x="1344808" y="980728"/>
            <a:ext cx="6348022" cy="5387680"/>
          </a:xfrm>
          <a:prstGeom prst="rect">
            <a:avLst/>
          </a:prstGeom>
        </p:spPr>
      </p:pic>
    </p:spTree>
    <p:extLst>
      <p:ext uri="{BB962C8B-B14F-4D97-AF65-F5344CB8AC3E}">
        <p14:creationId xmlns:p14="http://schemas.microsoft.com/office/powerpoint/2010/main" val="11966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5030B41-7393-473A-873D-8C83A62F4E3D}"/>
              </a:ext>
            </a:extLst>
          </p:cNvPr>
          <p:cNvSpPr>
            <a:spLocks noGrp="1"/>
          </p:cNvSpPr>
          <p:nvPr>
            <p:ph type="title"/>
          </p:nvPr>
        </p:nvSpPr>
        <p:spPr>
          <a:xfrm>
            <a:off x="1670897" y="-69427"/>
            <a:ext cx="5853095" cy="813207"/>
          </a:xfrm>
        </p:spPr>
        <p:txBody>
          <a:bodyPr>
            <a:normAutofit/>
          </a:bodyPr>
          <a:lstStyle/>
          <a:p>
            <a:pPr algn="l"/>
            <a:r>
              <a:rPr lang="en-US" sz="4000" dirty="0">
                <a:latin typeface="+mn-lt"/>
                <a:ea typeface="Roboto" panose="02000000000000000000" pitchFamily="2" charset="0"/>
              </a:rPr>
              <a:t>Allergen Disclaimers</a:t>
            </a:r>
          </a:p>
        </p:txBody>
      </p:sp>
      <p:pic>
        <p:nvPicPr>
          <p:cNvPr id="8" name="Picture 7">
            <a:extLst>
              <a:ext uri="{FF2B5EF4-FFF2-40B4-BE49-F238E27FC236}">
                <a16:creationId xmlns:a16="http://schemas.microsoft.com/office/drawing/2014/main" id="{D50C925B-0AF0-4810-B538-F3EDD6A4CF8B}"/>
              </a:ext>
            </a:extLst>
          </p:cNvPr>
          <p:cNvPicPr>
            <a:picLocks noChangeAspect="1"/>
          </p:cNvPicPr>
          <p:nvPr/>
        </p:nvPicPr>
        <p:blipFill>
          <a:blip r:embed="rId4"/>
          <a:stretch>
            <a:fillRect/>
          </a:stretch>
        </p:blipFill>
        <p:spPr>
          <a:xfrm>
            <a:off x="683569" y="1416168"/>
            <a:ext cx="3981824" cy="2732912"/>
          </a:xfrm>
          <a:prstGeom prst="rect">
            <a:avLst/>
          </a:prstGeom>
        </p:spPr>
      </p:pic>
      <p:pic>
        <p:nvPicPr>
          <p:cNvPr id="10" name="Picture 9">
            <a:extLst>
              <a:ext uri="{FF2B5EF4-FFF2-40B4-BE49-F238E27FC236}">
                <a16:creationId xmlns:a16="http://schemas.microsoft.com/office/drawing/2014/main" id="{83E5E8B9-D4AE-4B8E-B37F-F1FCB324252E}"/>
              </a:ext>
            </a:extLst>
          </p:cNvPr>
          <p:cNvPicPr>
            <a:picLocks noChangeAspect="1"/>
          </p:cNvPicPr>
          <p:nvPr/>
        </p:nvPicPr>
        <p:blipFill rotWithShape="1">
          <a:blip r:embed="rId5"/>
          <a:srcRect l="10132" t="30692" r="9644" b="25612"/>
          <a:stretch/>
        </p:blipFill>
        <p:spPr>
          <a:xfrm>
            <a:off x="5508104" y="1268759"/>
            <a:ext cx="2529316" cy="2130969"/>
          </a:xfrm>
          <a:prstGeom prst="rect">
            <a:avLst/>
          </a:prstGeom>
        </p:spPr>
      </p:pic>
      <p:pic>
        <p:nvPicPr>
          <p:cNvPr id="11" name="Picture 10">
            <a:extLst>
              <a:ext uri="{FF2B5EF4-FFF2-40B4-BE49-F238E27FC236}">
                <a16:creationId xmlns:a16="http://schemas.microsoft.com/office/drawing/2014/main" id="{4FBF677E-E776-498A-9514-250A82FE9C69}"/>
              </a:ext>
            </a:extLst>
          </p:cNvPr>
          <p:cNvPicPr>
            <a:picLocks noChangeAspect="1"/>
          </p:cNvPicPr>
          <p:nvPr/>
        </p:nvPicPr>
        <p:blipFill>
          <a:blip r:embed="rId6"/>
          <a:stretch>
            <a:fillRect/>
          </a:stretch>
        </p:blipFill>
        <p:spPr>
          <a:xfrm>
            <a:off x="4788024" y="3855396"/>
            <a:ext cx="3472238" cy="2457876"/>
          </a:xfrm>
          <a:prstGeom prst="rect">
            <a:avLst/>
          </a:prstGeom>
        </p:spPr>
      </p:pic>
    </p:spTree>
    <p:extLst>
      <p:ext uri="{BB962C8B-B14F-4D97-AF65-F5344CB8AC3E}">
        <p14:creationId xmlns:p14="http://schemas.microsoft.com/office/powerpoint/2010/main" val="154324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175C0A4-C1DA-4ACF-83F1-E8A235D748C3}"/>
              </a:ext>
            </a:extLst>
          </p:cNvPr>
          <p:cNvSpPr>
            <a:spLocks noGrp="1"/>
          </p:cNvSpPr>
          <p:nvPr>
            <p:ph type="title"/>
          </p:nvPr>
        </p:nvSpPr>
        <p:spPr>
          <a:xfrm>
            <a:off x="1688483" y="53665"/>
            <a:ext cx="5259446" cy="813207"/>
          </a:xfrm>
        </p:spPr>
        <p:txBody>
          <a:bodyPr>
            <a:normAutofit fontScale="90000"/>
          </a:bodyPr>
          <a:lstStyle/>
          <a:p>
            <a:pPr algn="l"/>
            <a:r>
              <a:rPr lang="en-US" sz="4000" dirty="0">
                <a:latin typeface="+mn-lt"/>
                <a:ea typeface="Roboto" panose="02000000000000000000" pitchFamily="2" charset="0"/>
              </a:rPr>
              <a:t>Common Allergy Acronyms</a:t>
            </a:r>
          </a:p>
        </p:txBody>
      </p:sp>
      <p:pic>
        <p:nvPicPr>
          <p:cNvPr id="8" name="Picture 7">
            <a:extLst>
              <a:ext uri="{FF2B5EF4-FFF2-40B4-BE49-F238E27FC236}">
                <a16:creationId xmlns:a16="http://schemas.microsoft.com/office/drawing/2014/main" id="{134F747B-16B5-4A3B-9CF9-70B133CEB7D1}"/>
              </a:ext>
            </a:extLst>
          </p:cNvPr>
          <p:cNvPicPr>
            <a:picLocks noChangeAspect="1"/>
          </p:cNvPicPr>
          <p:nvPr/>
        </p:nvPicPr>
        <p:blipFill>
          <a:blip r:embed="rId4"/>
          <a:stretch>
            <a:fillRect/>
          </a:stretch>
        </p:blipFill>
        <p:spPr>
          <a:xfrm>
            <a:off x="2699792" y="1029529"/>
            <a:ext cx="3422586" cy="5133880"/>
          </a:xfrm>
          <a:prstGeom prst="rect">
            <a:avLst/>
          </a:prstGeom>
        </p:spPr>
      </p:pic>
    </p:spTree>
    <p:extLst>
      <p:ext uri="{BB962C8B-B14F-4D97-AF65-F5344CB8AC3E}">
        <p14:creationId xmlns:p14="http://schemas.microsoft.com/office/powerpoint/2010/main" val="184622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F5D4F9E-BF77-4969-9F01-D583EAD5E5CA}"/>
              </a:ext>
            </a:extLst>
          </p:cNvPr>
          <p:cNvSpPr>
            <a:spLocks noGrp="1"/>
          </p:cNvSpPr>
          <p:nvPr>
            <p:ph type="title"/>
          </p:nvPr>
        </p:nvSpPr>
        <p:spPr>
          <a:xfrm>
            <a:off x="1670898" y="-34257"/>
            <a:ext cx="4196911" cy="813207"/>
          </a:xfrm>
        </p:spPr>
        <p:txBody>
          <a:bodyPr>
            <a:normAutofit/>
          </a:bodyPr>
          <a:lstStyle/>
          <a:p>
            <a:pPr algn="l"/>
            <a:r>
              <a:rPr lang="en-US" sz="4000" dirty="0">
                <a:latin typeface="+mn-lt"/>
                <a:ea typeface="Roboto" panose="02000000000000000000" pitchFamily="2" charset="0"/>
              </a:rPr>
              <a:t>Quality Check</a:t>
            </a:r>
          </a:p>
        </p:txBody>
      </p:sp>
      <p:sp>
        <p:nvSpPr>
          <p:cNvPr id="8" name="TextBox 7">
            <a:extLst>
              <a:ext uri="{FF2B5EF4-FFF2-40B4-BE49-F238E27FC236}">
                <a16:creationId xmlns:a16="http://schemas.microsoft.com/office/drawing/2014/main" id="{2E29914C-AF57-4050-A919-25C30CCDA73D}"/>
              </a:ext>
            </a:extLst>
          </p:cNvPr>
          <p:cNvSpPr txBox="1"/>
          <p:nvPr/>
        </p:nvSpPr>
        <p:spPr>
          <a:xfrm>
            <a:off x="765290" y="1460624"/>
            <a:ext cx="7551126"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t>Once the menu is approved by a tasting panel and the stakeholders involved, a quality check must be conducted: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Check the adjectives used to describe menu items. Are they descriptive or exaggerated?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Are the words written in the menu true? For example: “wild caught”, “sustainable”, “free-range” or “organic”?</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48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CEB19FD-301D-403A-9EBD-C6605A3D83F0}"/>
              </a:ext>
            </a:extLst>
          </p:cNvPr>
          <p:cNvSpPr>
            <a:spLocks noGrp="1"/>
          </p:cNvSpPr>
          <p:nvPr>
            <p:ph type="title"/>
          </p:nvPr>
        </p:nvSpPr>
        <p:spPr>
          <a:xfrm>
            <a:off x="1688484" y="-25465"/>
            <a:ext cx="7581286" cy="804415"/>
          </a:xfrm>
        </p:spPr>
        <p:txBody>
          <a:bodyPr>
            <a:normAutofit/>
          </a:bodyPr>
          <a:lstStyle/>
          <a:p>
            <a:pPr algn="l"/>
            <a:r>
              <a:rPr lang="en-US" sz="4000" dirty="0">
                <a:latin typeface="+mn-lt"/>
                <a:ea typeface="Roboto" panose="02000000000000000000" pitchFamily="2" charset="0"/>
              </a:rPr>
              <a:t>Quality Check (Continued)</a:t>
            </a:r>
          </a:p>
        </p:txBody>
      </p:sp>
      <p:sp>
        <p:nvSpPr>
          <p:cNvPr id="8" name="TextBox 7">
            <a:extLst>
              <a:ext uri="{FF2B5EF4-FFF2-40B4-BE49-F238E27FC236}">
                <a16:creationId xmlns:a16="http://schemas.microsoft.com/office/drawing/2014/main" id="{F50C056F-4925-4545-B910-ED47646C29AB}"/>
              </a:ext>
            </a:extLst>
          </p:cNvPr>
          <p:cNvSpPr txBox="1"/>
          <p:nvPr/>
        </p:nvSpPr>
        <p:spPr>
          <a:xfrm>
            <a:off x="753785" y="1467152"/>
            <a:ext cx="7581286"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Are all menu items easily pronounceable?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Will people feel comfortable ordering them?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Should you conduct a pilot study?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will this menu affect packaging for delivery, self-ordering, drive thru or online ordering?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Check spelling and grammar.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Confirm the layout of the menu.</a:t>
            </a:r>
          </a:p>
          <a:p>
            <a:endParaRPr lang="en-US" dirty="0"/>
          </a:p>
        </p:txBody>
      </p:sp>
    </p:spTree>
    <p:extLst>
      <p:ext uri="{BB962C8B-B14F-4D97-AF65-F5344CB8AC3E}">
        <p14:creationId xmlns:p14="http://schemas.microsoft.com/office/powerpoint/2010/main" val="337334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5379806-9627-4085-8270-B5459B6F43AF}"/>
              </a:ext>
            </a:extLst>
          </p:cNvPr>
          <p:cNvSpPr>
            <a:spLocks noGrp="1"/>
          </p:cNvSpPr>
          <p:nvPr>
            <p:ph type="title"/>
          </p:nvPr>
        </p:nvSpPr>
        <p:spPr>
          <a:xfrm>
            <a:off x="1688483" y="-69427"/>
            <a:ext cx="3918005" cy="904469"/>
          </a:xfrm>
        </p:spPr>
        <p:txBody>
          <a:bodyPr>
            <a:noAutofit/>
          </a:bodyPr>
          <a:lstStyle/>
          <a:p>
            <a:pPr algn="l"/>
            <a:r>
              <a:rPr lang="en-US" sz="4000" dirty="0">
                <a:latin typeface="+mn-lt"/>
                <a:ea typeface="Roboto" panose="02000000000000000000" pitchFamily="2" charset="0"/>
              </a:rPr>
              <a:t>Check List</a:t>
            </a:r>
          </a:p>
        </p:txBody>
      </p:sp>
      <p:sp>
        <p:nvSpPr>
          <p:cNvPr id="8" name="TextBox 7">
            <a:extLst>
              <a:ext uri="{FF2B5EF4-FFF2-40B4-BE49-F238E27FC236}">
                <a16:creationId xmlns:a16="http://schemas.microsoft.com/office/drawing/2014/main" id="{026BAD08-30A0-4370-B93F-9552FB999A32}"/>
              </a:ext>
            </a:extLst>
          </p:cNvPr>
          <p:cNvSpPr txBox="1"/>
          <p:nvPr/>
        </p:nvSpPr>
        <p:spPr>
          <a:xfrm>
            <a:off x="747707" y="1465808"/>
            <a:ext cx="763284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Prepare the final Standard recipes without costing suitable to use in a food production facility.</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Conduct a final quality check.</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Organize for menu printing.</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Organize for food photography.</a:t>
            </a:r>
          </a:p>
          <a:p>
            <a:pPr marL="457200" indent="-4572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Start advertising on social media or speak to the marketing team.</a:t>
            </a:r>
          </a:p>
          <a:p>
            <a:pPr marL="457200" indent="-457200">
              <a:buFont typeface="+mj-lt"/>
              <a:buAutoNum type="arabicPeriod"/>
            </a:pPr>
            <a:endParaRPr lang="en-US" sz="2400" dirty="0"/>
          </a:p>
        </p:txBody>
      </p:sp>
    </p:spTree>
    <p:extLst>
      <p:ext uri="{BB962C8B-B14F-4D97-AF65-F5344CB8AC3E}">
        <p14:creationId xmlns:p14="http://schemas.microsoft.com/office/powerpoint/2010/main" val="296805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CE11154-7428-4318-B49E-CA6678D85D1C}"/>
              </a:ext>
            </a:extLst>
          </p:cNvPr>
          <p:cNvSpPr>
            <a:spLocks noGrp="1"/>
          </p:cNvSpPr>
          <p:nvPr>
            <p:ph type="title"/>
          </p:nvPr>
        </p:nvSpPr>
        <p:spPr>
          <a:xfrm>
            <a:off x="1670899" y="53666"/>
            <a:ext cx="6123542" cy="760453"/>
          </a:xfrm>
        </p:spPr>
        <p:txBody>
          <a:bodyPr>
            <a:normAutofit/>
          </a:bodyPr>
          <a:lstStyle/>
          <a:p>
            <a:pPr algn="l"/>
            <a:r>
              <a:rPr lang="en-US" sz="4000" dirty="0">
                <a:latin typeface="+mn-lt"/>
                <a:ea typeface="Roboto" panose="02000000000000000000" pitchFamily="2" charset="0"/>
              </a:rPr>
              <a:t>Check List (Continued)</a:t>
            </a:r>
          </a:p>
        </p:txBody>
      </p:sp>
      <p:sp>
        <p:nvSpPr>
          <p:cNvPr id="8" name="TextBox 7">
            <a:extLst>
              <a:ext uri="{FF2B5EF4-FFF2-40B4-BE49-F238E27FC236}">
                <a16:creationId xmlns:a16="http://schemas.microsoft.com/office/drawing/2014/main" id="{31F5AF89-D6B6-4C03-A3EC-715D3F8C2FF5}"/>
              </a:ext>
            </a:extLst>
          </p:cNvPr>
          <p:cNvSpPr txBox="1"/>
          <p:nvPr/>
        </p:nvSpPr>
        <p:spPr>
          <a:xfrm>
            <a:off x="782875" y="1452668"/>
            <a:ext cx="753354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Evaluate the packaging options.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sure that the POS system is updated with the latest food items and pricing.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Organize for training sessions with chefs and include all food handlers.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Inform the purchasing department of new ingredients.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 the day of the launch make sure all the above steps were completed.</a:t>
            </a:r>
          </a:p>
        </p:txBody>
      </p:sp>
    </p:spTree>
    <p:extLst>
      <p:ext uri="{BB962C8B-B14F-4D97-AF65-F5344CB8AC3E}">
        <p14:creationId xmlns:p14="http://schemas.microsoft.com/office/powerpoint/2010/main" val="106833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F2ACF20-5A96-454E-A25F-CD559C365D30}"/>
              </a:ext>
            </a:extLst>
          </p:cNvPr>
          <p:cNvSpPr>
            <a:spLocks noGrp="1"/>
          </p:cNvSpPr>
          <p:nvPr>
            <p:ph type="title"/>
          </p:nvPr>
        </p:nvSpPr>
        <p:spPr>
          <a:xfrm>
            <a:off x="1670898" y="18497"/>
            <a:ext cx="5429839" cy="813207"/>
          </a:xfrm>
        </p:spPr>
        <p:txBody>
          <a:bodyPr>
            <a:normAutofit/>
          </a:bodyPr>
          <a:lstStyle/>
          <a:p>
            <a:pPr algn="l"/>
            <a:r>
              <a:rPr lang="en-US" sz="4000" dirty="0">
                <a:latin typeface="+mn-lt"/>
                <a:ea typeface="Roboto" panose="02000000000000000000" pitchFamily="2" charset="0"/>
              </a:rPr>
              <a:t>Food Photography</a:t>
            </a:r>
          </a:p>
        </p:txBody>
      </p:sp>
      <p:sp>
        <p:nvSpPr>
          <p:cNvPr id="8" name="TextBox 7">
            <a:extLst>
              <a:ext uri="{FF2B5EF4-FFF2-40B4-BE49-F238E27FC236}">
                <a16:creationId xmlns:a16="http://schemas.microsoft.com/office/drawing/2014/main" id="{6DB65DDA-A5BF-48C3-A268-6F7051A9963D}"/>
              </a:ext>
            </a:extLst>
          </p:cNvPr>
          <p:cNvSpPr txBox="1"/>
          <p:nvPr/>
        </p:nvSpPr>
        <p:spPr>
          <a:xfrm>
            <a:off x="809253" y="1442662"/>
            <a:ext cx="7507164" cy="4955203"/>
          </a:xfrm>
          <a:prstGeom prst="rect">
            <a:avLst/>
          </a:prstGeom>
          <a:noFill/>
        </p:spPr>
        <p:txBody>
          <a:bodyPr wrap="square" rtlCol="0">
            <a:spAutoFit/>
          </a:bodyPr>
          <a:lstStyle/>
          <a:p>
            <a:r>
              <a:rPr lang="en-US" sz="2000" dirty="0"/>
              <a:t>It is recommended to take a short course in food photography. Another option is to hire a professional photographer.</a:t>
            </a:r>
          </a:p>
          <a:p>
            <a:endParaRPr lang="en-US" sz="2000" dirty="0"/>
          </a:p>
          <a:p>
            <a:r>
              <a:rPr lang="en-US" sz="2000" dirty="0"/>
              <a:t>If you are going to take the photo’s, remember the following:</a:t>
            </a:r>
          </a:p>
          <a:p>
            <a:endParaRPr lang="en-US" sz="1600" dirty="0"/>
          </a:p>
          <a:p>
            <a:pPr marL="342900" indent="-342900">
              <a:buFont typeface="Arial" panose="020B0604020202020204" pitchFamily="34" charset="0"/>
              <a:buChar char="•"/>
            </a:pPr>
            <a:r>
              <a:rPr lang="en-US" sz="2000" dirty="0"/>
              <a:t>Always try to shoot food photos in natural lighting.</a:t>
            </a:r>
          </a:p>
          <a:p>
            <a:pPr marL="342900" indent="-342900">
              <a:buFont typeface="Arial" panose="020B0604020202020204" pitchFamily="34" charset="0"/>
              <a:buChar char="•"/>
            </a:pPr>
            <a:r>
              <a:rPr lang="en-US" sz="2000" dirty="0"/>
              <a:t>Be mindful of shadows, however it can be used as an advantage.</a:t>
            </a:r>
          </a:p>
          <a:p>
            <a:pPr marL="342900" indent="-342900">
              <a:buFont typeface="Arial" panose="020B0604020202020204" pitchFamily="34" charset="0"/>
              <a:buChar char="•"/>
            </a:pPr>
            <a:r>
              <a:rPr lang="en-US" sz="2000" dirty="0"/>
              <a:t>Backgrounds should be simple, and not filled with items that can take attention away from the main item.</a:t>
            </a:r>
          </a:p>
          <a:p>
            <a:pPr marL="342900" indent="-342900">
              <a:buFont typeface="Arial" panose="020B0604020202020204" pitchFamily="34" charset="0"/>
              <a:buChar char="•"/>
            </a:pPr>
            <a:r>
              <a:rPr lang="en-US" sz="2000" dirty="0"/>
              <a:t>Shoot from different angles to find the best possible photo.</a:t>
            </a:r>
          </a:p>
          <a:p>
            <a:pPr marL="342900" indent="-342900">
              <a:buFont typeface="Arial" panose="020B0604020202020204" pitchFamily="34" charset="0"/>
              <a:buChar char="•"/>
            </a:pPr>
            <a:r>
              <a:rPr lang="en-US" sz="2000" dirty="0"/>
              <a:t>Decorate your scene, for example if it was a Strawberry Tart, maybe you can place a fresh strawberry in the back.</a:t>
            </a:r>
          </a:p>
          <a:p>
            <a:pPr marL="342900" indent="-342900">
              <a:buFont typeface="Arial" panose="020B0604020202020204" pitchFamily="34" charset="0"/>
              <a:buChar char="•"/>
            </a:pPr>
            <a:r>
              <a:rPr lang="en-US" sz="2000" dirty="0"/>
              <a:t>Remember, less is more.</a:t>
            </a:r>
          </a:p>
          <a:p>
            <a:pPr marL="342900" indent="-342900">
              <a:buFont typeface="Arial" panose="020B0604020202020204" pitchFamily="34" charset="0"/>
              <a:buChar char="•"/>
            </a:pPr>
            <a:r>
              <a:rPr lang="en-US" sz="2000" dirty="0"/>
              <a:t>You can add a human element for example a laptop or eyeglasses.</a:t>
            </a:r>
            <a:endParaRPr lang="en-US" sz="1600" dirty="0"/>
          </a:p>
        </p:txBody>
      </p:sp>
    </p:spTree>
    <p:extLst>
      <p:ext uri="{BB962C8B-B14F-4D97-AF65-F5344CB8AC3E}">
        <p14:creationId xmlns:p14="http://schemas.microsoft.com/office/powerpoint/2010/main" val="238585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D96D8FC-D2FC-4232-B1A2-58BA315DEC2C}"/>
              </a:ext>
            </a:extLst>
          </p:cNvPr>
          <p:cNvSpPr>
            <a:spLocks noGrp="1"/>
          </p:cNvSpPr>
          <p:nvPr>
            <p:ph type="title"/>
          </p:nvPr>
        </p:nvSpPr>
        <p:spPr>
          <a:xfrm>
            <a:off x="1688482" y="18497"/>
            <a:ext cx="6797991" cy="767576"/>
          </a:xfrm>
        </p:spPr>
        <p:txBody>
          <a:bodyPr>
            <a:normAutofit/>
          </a:bodyPr>
          <a:lstStyle/>
          <a:p>
            <a:pPr algn="l"/>
            <a:r>
              <a:rPr lang="en-US" sz="4000" dirty="0">
                <a:latin typeface="+mn-lt"/>
                <a:ea typeface="Roboto" panose="02000000000000000000" pitchFamily="2" charset="0"/>
              </a:rPr>
              <a:t>Food Photography (Continued)</a:t>
            </a:r>
          </a:p>
        </p:txBody>
      </p:sp>
      <p:pic>
        <p:nvPicPr>
          <p:cNvPr id="8" name="Picture 7">
            <a:extLst>
              <a:ext uri="{FF2B5EF4-FFF2-40B4-BE49-F238E27FC236}">
                <a16:creationId xmlns:a16="http://schemas.microsoft.com/office/drawing/2014/main" id="{86A46142-879B-42AB-933B-C15ABB60114A}"/>
              </a:ext>
            </a:extLst>
          </p:cNvPr>
          <p:cNvPicPr>
            <a:picLocks noChangeAspect="1"/>
          </p:cNvPicPr>
          <p:nvPr/>
        </p:nvPicPr>
        <p:blipFill>
          <a:blip r:embed="rId4"/>
          <a:stretch>
            <a:fillRect/>
          </a:stretch>
        </p:blipFill>
        <p:spPr>
          <a:xfrm>
            <a:off x="1043608" y="1532553"/>
            <a:ext cx="6737374" cy="4489541"/>
          </a:xfrm>
          <a:prstGeom prst="rect">
            <a:avLst/>
          </a:prstGeom>
        </p:spPr>
      </p:pic>
    </p:spTree>
    <p:extLst>
      <p:ext uri="{BB962C8B-B14F-4D97-AF65-F5344CB8AC3E}">
        <p14:creationId xmlns:p14="http://schemas.microsoft.com/office/powerpoint/2010/main" val="286309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6503BE4-24AB-40CE-8FEA-0FAC7FB75FFB}"/>
              </a:ext>
            </a:extLst>
          </p:cNvPr>
          <p:cNvSpPr>
            <a:spLocks noGrp="1"/>
          </p:cNvSpPr>
          <p:nvPr>
            <p:ph type="title"/>
          </p:nvPr>
        </p:nvSpPr>
        <p:spPr>
          <a:xfrm>
            <a:off x="1653314" y="18496"/>
            <a:ext cx="6734775" cy="813207"/>
          </a:xfrm>
        </p:spPr>
        <p:txBody>
          <a:bodyPr>
            <a:normAutofit/>
          </a:bodyPr>
          <a:lstStyle/>
          <a:p>
            <a:pPr algn="l"/>
            <a:r>
              <a:rPr lang="en-US" sz="4000" dirty="0">
                <a:latin typeface="+mn-lt"/>
                <a:ea typeface="Roboto" panose="02000000000000000000" pitchFamily="2" charset="0"/>
              </a:rPr>
              <a:t>Food Photography (Continued)</a:t>
            </a:r>
          </a:p>
        </p:txBody>
      </p:sp>
      <p:pic>
        <p:nvPicPr>
          <p:cNvPr id="8" name="Picture 7">
            <a:extLst>
              <a:ext uri="{FF2B5EF4-FFF2-40B4-BE49-F238E27FC236}">
                <a16:creationId xmlns:a16="http://schemas.microsoft.com/office/drawing/2014/main" id="{B6510D26-43A1-4C97-8334-1A8303021756}"/>
              </a:ext>
            </a:extLst>
          </p:cNvPr>
          <p:cNvPicPr>
            <a:picLocks noChangeAspect="1"/>
          </p:cNvPicPr>
          <p:nvPr/>
        </p:nvPicPr>
        <p:blipFill>
          <a:blip r:embed="rId4"/>
          <a:stretch>
            <a:fillRect/>
          </a:stretch>
        </p:blipFill>
        <p:spPr>
          <a:xfrm>
            <a:off x="808388" y="1550995"/>
            <a:ext cx="4196108" cy="2797406"/>
          </a:xfrm>
          <a:prstGeom prst="rect">
            <a:avLst/>
          </a:prstGeom>
        </p:spPr>
      </p:pic>
      <p:pic>
        <p:nvPicPr>
          <p:cNvPr id="10" name="Picture 9">
            <a:extLst>
              <a:ext uri="{FF2B5EF4-FFF2-40B4-BE49-F238E27FC236}">
                <a16:creationId xmlns:a16="http://schemas.microsoft.com/office/drawing/2014/main" id="{6F2220F5-993C-427D-876D-1C3081FDBEFE}"/>
              </a:ext>
            </a:extLst>
          </p:cNvPr>
          <p:cNvPicPr>
            <a:picLocks noChangeAspect="1"/>
          </p:cNvPicPr>
          <p:nvPr/>
        </p:nvPicPr>
        <p:blipFill>
          <a:blip r:embed="rId5"/>
          <a:stretch>
            <a:fillRect/>
          </a:stretch>
        </p:blipFill>
        <p:spPr>
          <a:xfrm>
            <a:off x="5020701" y="3429000"/>
            <a:ext cx="3294878" cy="2829051"/>
          </a:xfrm>
          <a:prstGeom prst="rect">
            <a:avLst/>
          </a:prstGeom>
        </p:spPr>
      </p:pic>
    </p:spTree>
    <p:extLst>
      <p:ext uri="{BB962C8B-B14F-4D97-AF65-F5344CB8AC3E}">
        <p14:creationId xmlns:p14="http://schemas.microsoft.com/office/powerpoint/2010/main" val="96161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3F46EF9-A7D0-4298-86AC-0F3D36D29921}"/>
              </a:ext>
            </a:extLst>
          </p:cNvPr>
          <p:cNvSpPr>
            <a:spLocks noGrp="1"/>
          </p:cNvSpPr>
          <p:nvPr>
            <p:ph type="title"/>
          </p:nvPr>
        </p:nvSpPr>
        <p:spPr>
          <a:xfrm>
            <a:off x="1663070" y="6269"/>
            <a:ext cx="5302443" cy="843020"/>
          </a:xfrm>
        </p:spPr>
        <p:txBody>
          <a:bodyPr/>
          <a:lstStyle/>
          <a:p>
            <a:pPr algn="l"/>
            <a:r>
              <a:rPr lang="en-US"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7D183F6A-4D2A-40D2-AA1F-E9FA3DFDFBB2}"/>
              </a:ext>
            </a:extLst>
          </p:cNvPr>
          <p:cNvSpPr txBox="1"/>
          <p:nvPr/>
        </p:nvSpPr>
        <p:spPr>
          <a:xfrm>
            <a:off x="780323" y="1465926"/>
            <a:ext cx="7536094"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student will understand the steps that will be required to launch a menu or a new food item.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have knowledge about the importance of social media when launching a menu or food item.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create a timeline to launch successfully.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know the importance of training staff on, especially allergens.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27918CF-2AB0-4526-BFDE-153FB4190E0B}"/>
              </a:ext>
            </a:extLst>
          </p:cNvPr>
          <p:cNvSpPr>
            <a:spLocks noGrp="1"/>
          </p:cNvSpPr>
          <p:nvPr>
            <p:ph type="title"/>
          </p:nvPr>
        </p:nvSpPr>
        <p:spPr>
          <a:xfrm>
            <a:off x="1679689" y="36081"/>
            <a:ext cx="7212791" cy="813207"/>
          </a:xfrm>
        </p:spPr>
        <p:txBody>
          <a:bodyPr>
            <a:noAutofit/>
          </a:bodyPr>
          <a:lstStyle/>
          <a:p>
            <a:pPr algn="l"/>
            <a:r>
              <a:rPr lang="en-US" sz="4000" dirty="0">
                <a:latin typeface="+mn-lt"/>
                <a:ea typeface="Roboto" panose="02000000000000000000" pitchFamily="2" charset="0"/>
              </a:rPr>
              <a:t>Food Photography (Continued)</a:t>
            </a:r>
          </a:p>
        </p:txBody>
      </p:sp>
      <p:pic>
        <p:nvPicPr>
          <p:cNvPr id="8" name="Picture 7">
            <a:extLst>
              <a:ext uri="{FF2B5EF4-FFF2-40B4-BE49-F238E27FC236}">
                <a16:creationId xmlns:a16="http://schemas.microsoft.com/office/drawing/2014/main" id="{DDCE837D-0611-45D9-B671-D70C84BAD1D2}"/>
              </a:ext>
            </a:extLst>
          </p:cNvPr>
          <p:cNvPicPr>
            <a:picLocks noChangeAspect="1"/>
          </p:cNvPicPr>
          <p:nvPr/>
        </p:nvPicPr>
        <p:blipFill>
          <a:blip r:embed="rId4"/>
          <a:stretch>
            <a:fillRect/>
          </a:stretch>
        </p:blipFill>
        <p:spPr>
          <a:xfrm>
            <a:off x="827585" y="1495184"/>
            <a:ext cx="3547064" cy="2365864"/>
          </a:xfrm>
          <a:prstGeom prst="rect">
            <a:avLst/>
          </a:prstGeom>
        </p:spPr>
      </p:pic>
      <p:pic>
        <p:nvPicPr>
          <p:cNvPr id="10" name="Picture 9">
            <a:extLst>
              <a:ext uri="{FF2B5EF4-FFF2-40B4-BE49-F238E27FC236}">
                <a16:creationId xmlns:a16="http://schemas.microsoft.com/office/drawing/2014/main" id="{DF848F33-2009-434F-BA81-6411BC9E77BF}"/>
              </a:ext>
            </a:extLst>
          </p:cNvPr>
          <p:cNvPicPr>
            <a:picLocks noChangeAspect="1"/>
          </p:cNvPicPr>
          <p:nvPr/>
        </p:nvPicPr>
        <p:blipFill>
          <a:blip r:embed="rId5"/>
          <a:stretch>
            <a:fillRect/>
          </a:stretch>
        </p:blipFill>
        <p:spPr>
          <a:xfrm>
            <a:off x="4769350" y="3560490"/>
            <a:ext cx="3547065" cy="2365865"/>
          </a:xfrm>
          <a:prstGeom prst="rect">
            <a:avLst/>
          </a:prstGeom>
        </p:spPr>
      </p:pic>
    </p:spTree>
    <p:extLst>
      <p:ext uri="{BB962C8B-B14F-4D97-AF65-F5344CB8AC3E}">
        <p14:creationId xmlns:p14="http://schemas.microsoft.com/office/powerpoint/2010/main" val="403869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BE7C75D-8479-49A8-95A3-9D1E22CE0E7F}"/>
              </a:ext>
            </a:extLst>
          </p:cNvPr>
          <p:cNvSpPr>
            <a:spLocks noGrp="1"/>
          </p:cNvSpPr>
          <p:nvPr>
            <p:ph type="title"/>
          </p:nvPr>
        </p:nvSpPr>
        <p:spPr>
          <a:xfrm>
            <a:off x="1732443" y="-43049"/>
            <a:ext cx="5133015" cy="966015"/>
          </a:xfrm>
        </p:spPr>
        <p:txBody>
          <a:bodyPr>
            <a:normAutofit/>
          </a:bodyPr>
          <a:lstStyle/>
          <a:p>
            <a:pPr algn="l"/>
            <a:r>
              <a:rPr lang="en-US" sz="4000" dirty="0">
                <a:latin typeface="+mn-lt"/>
                <a:ea typeface="Roboto" panose="02000000000000000000" pitchFamily="2" charset="0"/>
              </a:rPr>
              <a:t>Marketing</a:t>
            </a:r>
          </a:p>
        </p:txBody>
      </p:sp>
      <p:sp>
        <p:nvSpPr>
          <p:cNvPr id="8" name="TextBox 7">
            <a:extLst>
              <a:ext uri="{FF2B5EF4-FFF2-40B4-BE49-F238E27FC236}">
                <a16:creationId xmlns:a16="http://schemas.microsoft.com/office/drawing/2014/main" id="{72B779DD-9FAA-4B8B-BB33-147B82743FEB}"/>
              </a:ext>
            </a:extLst>
          </p:cNvPr>
          <p:cNvSpPr txBox="1"/>
          <p:nvPr/>
        </p:nvSpPr>
        <p:spPr>
          <a:xfrm>
            <a:off x="763527" y="1420452"/>
            <a:ext cx="7552889" cy="4524315"/>
          </a:xfrm>
          <a:prstGeom prst="rect">
            <a:avLst/>
          </a:prstGeom>
          <a:noFill/>
        </p:spPr>
        <p:txBody>
          <a:bodyPr wrap="square" rtlCol="0">
            <a:spAutoFit/>
          </a:bodyPr>
          <a:lstStyle/>
          <a:p>
            <a:pPr marL="342900" indent="-342900">
              <a:buFont typeface="Arial" panose="020B0604020202020204" pitchFamily="34" charset="0"/>
              <a:buChar char="•"/>
            </a:pPr>
            <a:r>
              <a:rPr lang="en-US" dirty="0"/>
              <a:t>Start to advertise on social media at least two weeks before the launch of your new menu.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Create teasers of new menu items that you can promote on social media.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 a short research to establish what social media platform will work best in your country to launch a new menu, however it doesn’t mean that you will exclude the other platforms.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Create incentives for customers if they will try a new menu item.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Visibly promote a  new menu in your restaurant.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Alert Your email List about the launching of the new menu or food items.</a:t>
            </a:r>
          </a:p>
        </p:txBody>
      </p:sp>
    </p:spTree>
    <p:extLst>
      <p:ext uri="{BB962C8B-B14F-4D97-AF65-F5344CB8AC3E}">
        <p14:creationId xmlns:p14="http://schemas.microsoft.com/office/powerpoint/2010/main" val="366263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760425A-2296-4BA9-B07E-15020B3019B2}"/>
              </a:ext>
            </a:extLst>
          </p:cNvPr>
          <p:cNvSpPr>
            <a:spLocks noGrp="1"/>
          </p:cNvSpPr>
          <p:nvPr>
            <p:ph type="title"/>
          </p:nvPr>
        </p:nvSpPr>
        <p:spPr>
          <a:xfrm>
            <a:off x="1688483" y="-87010"/>
            <a:ext cx="5196230" cy="902799"/>
          </a:xfrm>
        </p:spPr>
        <p:txBody>
          <a:bodyPr>
            <a:normAutofit/>
          </a:bodyPr>
          <a:lstStyle/>
          <a:p>
            <a:pPr algn="l"/>
            <a:r>
              <a:rPr lang="en-US" sz="4000" dirty="0">
                <a:latin typeface="+mn-lt"/>
                <a:ea typeface="Roboto" panose="02000000000000000000" pitchFamily="2" charset="0"/>
              </a:rPr>
              <a:t>Supply Chain</a:t>
            </a:r>
          </a:p>
        </p:txBody>
      </p:sp>
      <p:sp>
        <p:nvSpPr>
          <p:cNvPr id="8" name="TextBox 7">
            <a:extLst>
              <a:ext uri="{FF2B5EF4-FFF2-40B4-BE49-F238E27FC236}">
                <a16:creationId xmlns:a16="http://schemas.microsoft.com/office/drawing/2014/main" id="{E9249A56-66F7-43EE-9F32-676B9113EB81}"/>
              </a:ext>
            </a:extLst>
          </p:cNvPr>
          <p:cNvSpPr txBox="1"/>
          <p:nvPr/>
        </p:nvSpPr>
        <p:spPr>
          <a:xfrm>
            <a:off x="765075" y="1449568"/>
            <a:ext cx="7551341"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Give an ingredient list for new items well in advanced to the purchasing officer.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Sometimes it takes time to find the best supplier of a specific ingredient.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An audit must be conducted on a supplier, before they can be added to an established supplier list of a company.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ingredient request should be very clearly written (Size, brand, color, flavor).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there is more than one option, ask for samples, so that the new food item can be confirmed.</a:t>
            </a:r>
          </a:p>
        </p:txBody>
      </p:sp>
    </p:spTree>
    <p:extLst>
      <p:ext uri="{BB962C8B-B14F-4D97-AF65-F5344CB8AC3E}">
        <p14:creationId xmlns:p14="http://schemas.microsoft.com/office/powerpoint/2010/main" val="217172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C3A1FA4-DCE6-4435-B634-B6955524EFEC}"/>
              </a:ext>
            </a:extLst>
          </p:cNvPr>
          <p:cNvSpPr>
            <a:spLocks noGrp="1"/>
          </p:cNvSpPr>
          <p:nvPr>
            <p:ph type="title"/>
          </p:nvPr>
        </p:nvSpPr>
        <p:spPr>
          <a:xfrm>
            <a:off x="1679690" y="9707"/>
            <a:ext cx="6149919" cy="813206"/>
          </a:xfrm>
        </p:spPr>
        <p:txBody>
          <a:bodyPr>
            <a:normAutofit/>
          </a:bodyPr>
          <a:lstStyle/>
          <a:p>
            <a:pPr algn="l"/>
            <a:r>
              <a:rPr lang="en-US" sz="4000" dirty="0">
                <a:latin typeface="+mn-lt"/>
                <a:ea typeface="Roboto" panose="02000000000000000000" pitchFamily="2" charset="0"/>
              </a:rPr>
              <a:t>Menu Launching Timelines</a:t>
            </a:r>
          </a:p>
        </p:txBody>
      </p:sp>
      <p:pic>
        <p:nvPicPr>
          <p:cNvPr id="8" name="Picture 7">
            <a:extLst>
              <a:ext uri="{FF2B5EF4-FFF2-40B4-BE49-F238E27FC236}">
                <a16:creationId xmlns:a16="http://schemas.microsoft.com/office/drawing/2014/main" id="{E7440784-9307-4697-A685-C9370C8EF285}"/>
              </a:ext>
            </a:extLst>
          </p:cNvPr>
          <p:cNvPicPr>
            <a:picLocks noChangeAspect="1"/>
          </p:cNvPicPr>
          <p:nvPr/>
        </p:nvPicPr>
        <p:blipFill>
          <a:blip r:embed="rId4"/>
          <a:stretch>
            <a:fillRect/>
          </a:stretch>
        </p:blipFill>
        <p:spPr>
          <a:xfrm>
            <a:off x="611560" y="1196752"/>
            <a:ext cx="7428589" cy="4176464"/>
          </a:xfrm>
          <a:prstGeom prst="rect">
            <a:avLst/>
          </a:prstGeom>
        </p:spPr>
      </p:pic>
    </p:spTree>
    <p:extLst>
      <p:ext uri="{BB962C8B-B14F-4D97-AF65-F5344CB8AC3E}">
        <p14:creationId xmlns:p14="http://schemas.microsoft.com/office/powerpoint/2010/main" val="205228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DD53986-EC38-4EEF-B6F8-9F4C2CE222B0}"/>
              </a:ext>
            </a:extLst>
          </p:cNvPr>
          <p:cNvSpPr>
            <a:spLocks noGrp="1"/>
          </p:cNvSpPr>
          <p:nvPr>
            <p:ph type="title"/>
          </p:nvPr>
        </p:nvSpPr>
        <p:spPr>
          <a:xfrm>
            <a:off x="1697275" y="-7879"/>
            <a:ext cx="5807463" cy="704360"/>
          </a:xfrm>
        </p:spPr>
        <p:txBody>
          <a:bodyPr>
            <a:normAutofit/>
          </a:bodyPr>
          <a:lstStyle/>
          <a:p>
            <a:pPr algn="l"/>
            <a:r>
              <a:rPr lang="en-US" sz="4000" dirty="0">
                <a:latin typeface="+mn-lt"/>
                <a:ea typeface="Roboto" panose="02000000000000000000" pitchFamily="2" charset="0"/>
              </a:rPr>
              <a:t>Sampling</a:t>
            </a:r>
          </a:p>
        </p:txBody>
      </p:sp>
      <p:sp>
        <p:nvSpPr>
          <p:cNvPr id="8" name="TextBox 7">
            <a:extLst>
              <a:ext uri="{FF2B5EF4-FFF2-40B4-BE49-F238E27FC236}">
                <a16:creationId xmlns:a16="http://schemas.microsoft.com/office/drawing/2014/main" id="{AADFBB16-9DBE-47BB-AF07-A04D2103F920}"/>
              </a:ext>
            </a:extLst>
          </p:cNvPr>
          <p:cNvSpPr txBox="1"/>
          <p:nvPr/>
        </p:nvSpPr>
        <p:spPr>
          <a:xfrm>
            <a:off x="747705" y="1464413"/>
            <a:ext cx="7568711" cy="4801314"/>
          </a:xfrm>
          <a:prstGeom prst="rect">
            <a:avLst/>
          </a:prstGeom>
          <a:noFill/>
        </p:spPr>
        <p:txBody>
          <a:bodyPr wrap="square">
            <a:spAutoFit/>
          </a:bodyPr>
          <a:lstStyle/>
          <a:p>
            <a:pPr marL="285750" indent="-285750">
              <a:buFont typeface="Arial" panose="020B0604020202020204" pitchFamily="34" charset="0"/>
              <a:buChar char="•"/>
            </a:pPr>
            <a:r>
              <a:rPr lang="en-US" dirty="0"/>
              <a:t>Research has proven that sampling of food items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According to research, 73% of consumers said they were likely to buy a product after trying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Reciprocity is a very, very strong instinct. If somebody does something for you, you really feel a rather surprisingly strong obligation to do something back for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According to a study conducted by Cornell University assistant professor Miguel Gomez, tastings can turn a “satisfied customer” into a “highly satisfied customer.”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difference here, according to the study, is “she (or he) is likely to spend an additional $10 buying an extra bottle of wine (with a probability of 93 percent), and to re-purchase wine in the future (92 percent probability).”</a:t>
            </a:r>
          </a:p>
        </p:txBody>
      </p:sp>
    </p:spTree>
    <p:extLst>
      <p:ext uri="{BB962C8B-B14F-4D97-AF65-F5344CB8AC3E}">
        <p14:creationId xmlns:p14="http://schemas.microsoft.com/office/powerpoint/2010/main" val="138285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6E48DC5-091E-4DEB-83D6-561B2DE5FD82}"/>
              </a:ext>
            </a:extLst>
          </p:cNvPr>
          <p:cNvSpPr>
            <a:spLocks noGrp="1"/>
          </p:cNvSpPr>
          <p:nvPr>
            <p:ph type="title"/>
          </p:nvPr>
        </p:nvSpPr>
        <p:spPr>
          <a:xfrm>
            <a:off x="1662706" y="116973"/>
            <a:ext cx="5861287" cy="618016"/>
          </a:xfrm>
        </p:spPr>
        <p:txBody>
          <a:bodyPr>
            <a:normAutofit fontScale="90000"/>
          </a:bodyPr>
          <a:lstStyle/>
          <a:p>
            <a:pPr algn="l"/>
            <a:r>
              <a:rPr lang="en-US" dirty="0">
                <a:latin typeface="+mn-lt"/>
                <a:ea typeface="Roboto" panose="02000000000000000000" pitchFamily="2" charset="0"/>
              </a:rPr>
              <a:t>Final Assignment</a:t>
            </a:r>
          </a:p>
        </p:txBody>
      </p:sp>
      <p:sp>
        <p:nvSpPr>
          <p:cNvPr id="8" name="TextBox 7">
            <a:extLst>
              <a:ext uri="{FF2B5EF4-FFF2-40B4-BE49-F238E27FC236}">
                <a16:creationId xmlns:a16="http://schemas.microsoft.com/office/drawing/2014/main" id="{97646298-6F00-4328-B013-1B03BB007244}"/>
              </a:ext>
            </a:extLst>
          </p:cNvPr>
          <p:cNvSpPr txBox="1"/>
          <p:nvPr/>
        </p:nvSpPr>
        <p:spPr>
          <a:xfrm>
            <a:off x="818718" y="1532245"/>
            <a:ext cx="7506564"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A new restaurant is hiring you to create their menu.</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Their theme is Traditional Emirati Food.</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must create the menu from scratch. (Starters, Main Courses, Desserts and Drinks)</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 owner is not clued up with restaurant food prices but insist that the prices will be suitable for the average tourist.</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need to think about how many food items, food items that will represent Emirati food, (Food fusions can be used, but the theme must be clearly identified when looking at the menu) cost, the design of the menu and what menu type will be most suitable for this restaurant.</a:t>
            </a:r>
            <a:endParaRPr kumimoji="0" lang="en-US" sz="2000" b="0" i="0" u="none" strike="noStrike" kern="1200" cap="none" spc="0" normalizeH="0" baseline="0" noProof="0" dirty="0">
              <a:ln>
                <a:noFill/>
              </a:ln>
              <a:solidFill>
                <a:srgbClr val="333333"/>
              </a:solidFill>
              <a:effectLst/>
              <a:uLnTx/>
              <a:uFillTx/>
              <a:latin typeface="proxima-nova"/>
              <a:ea typeface="+mn-ea"/>
              <a:cs typeface="+mn-cs"/>
            </a:endParaRPr>
          </a:p>
        </p:txBody>
      </p:sp>
    </p:spTree>
    <p:extLst>
      <p:ext uri="{BB962C8B-B14F-4D97-AF65-F5344CB8AC3E}">
        <p14:creationId xmlns:p14="http://schemas.microsoft.com/office/powerpoint/2010/main" val="258045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3B61EA4-C979-43DE-8851-DDE38193EBF5}"/>
              </a:ext>
            </a:extLst>
          </p:cNvPr>
          <p:cNvSpPr>
            <a:spLocks noGrp="1"/>
          </p:cNvSpPr>
          <p:nvPr>
            <p:ph type="title"/>
          </p:nvPr>
        </p:nvSpPr>
        <p:spPr>
          <a:xfrm>
            <a:off x="1671498" y="99387"/>
            <a:ext cx="5970133" cy="692273"/>
          </a:xfrm>
        </p:spPr>
        <p:txBody>
          <a:bodyPr>
            <a:normAutofit fontScale="90000"/>
          </a:bodyPr>
          <a:lstStyle/>
          <a:p>
            <a:pPr algn="l"/>
            <a:r>
              <a:rPr lang="en-US" dirty="0">
                <a:latin typeface="+mn-lt"/>
                <a:ea typeface="Roboto" panose="02000000000000000000" pitchFamily="2" charset="0"/>
              </a:rPr>
              <a:t>Final Assignment</a:t>
            </a:r>
          </a:p>
        </p:txBody>
      </p:sp>
      <p:pic>
        <p:nvPicPr>
          <p:cNvPr id="8" name="Picture 4" descr="Haute Secrets Dubai: Al Fanar Restaurant and Cafe">
            <a:extLst>
              <a:ext uri="{FF2B5EF4-FFF2-40B4-BE49-F238E27FC236}">
                <a16:creationId xmlns:a16="http://schemas.microsoft.com/office/drawing/2014/main" id="{432DF4B6-7214-4E32-B606-A1EDB0D82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07" y="1124744"/>
            <a:ext cx="7431314" cy="520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3761473-F98C-4FDC-A7FF-8E61AE2A70E8}"/>
              </a:ext>
            </a:extLst>
          </p:cNvPr>
          <p:cNvSpPr>
            <a:spLocks noGrp="1"/>
          </p:cNvSpPr>
          <p:nvPr>
            <p:ph type="title"/>
          </p:nvPr>
        </p:nvSpPr>
        <p:spPr>
          <a:xfrm>
            <a:off x="1715461" y="166849"/>
            <a:ext cx="4673988" cy="540697"/>
          </a:xfrm>
        </p:spPr>
        <p:txBody>
          <a:bodyPr>
            <a:normAutofit fontScale="90000"/>
          </a:bodyPr>
          <a:lstStyle/>
          <a:p>
            <a:pPr algn="l"/>
            <a:r>
              <a:rPr lang="en-US"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1112CC5A-9496-4446-A8E2-F0539AD6C7F4}"/>
              </a:ext>
            </a:extLst>
          </p:cNvPr>
          <p:cNvSpPr txBox="1"/>
          <p:nvPr/>
        </p:nvSpPr>
        <p:spPr>
          <a:xfrm>
            <a:off x="756707" y="1472212"/>
            <a:ext cx="7559709" cy="5232202"/>
          </a:xfrm>
          <a:prstGeom prst="rect">
            <a:avLst/>
          </a:prstGeom>
          <a:noFill/>
        </p:spPr>
        <p:txBody>
          <a:bodyPr wrap="square" rtlCol="0">
            <a:spAutoFit/>
          </a:bodyPr>
          <a:lstStyle/>
          <a:p>
            <a:pPr marL="342900" indent="-342900">
              <a:buFont typeface="Arial" panose="020B0604020202020204" pitchFamily="34" charset="0"/>
              <a:buChar char="•"/>
            </a:pPr>
            <a:r>
              <a:rPr lang="en-US" sz="2000" dirty="0"/>
              <a:t>You have a completed the Recipe Development and Menu Planning Course.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should be able to develop a menu from scratch, choose the best ingredients and create food items for any occasion.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will also know how to develop a profitable menu from scratch and know how to apply menu engineering on existing menus.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most important is to keep practicing. Keep looking for opportunities where you can practice your skills.</a:t>
            </a:r>
          </a:p>
          <a:p>
            <a:pPr algn="r"/>
            <a:r>
              <a:rPr lang="en-US" sz="2000" dirty="0"/>
              <a:t>                                     </a:t>
            </a:r>
          </a:p>
          <a:p>
            <a:pPr algn="ctr"/>
            <a:r>
              <a:rPr lang="en-US" sz="2000" dirty="0"/>
              <a:t>Thank you for choosing this course!</a:t>
            </a:r>
          </a:p>
          <a:p>
            <a:pPr marL="285750" indent="-285750">
              <a:buFont typeface="Arial" panose="020B0604020202020204" pitchFamily="34" charset="0"/>
              <a:buChar char="•"/>
            </a:pPr>
            <a:endParaRPr lang="en-US" sz="2000" dirty="0"/>
          </a:p>
          <a:p>
            <a:r>
              <a:rPr lang="en-US" sz="1600" dirty="0"/>
              <a:t>                                                           </a:t>
            </a:r>
          </a:p>
          <a:p>
            <a:endParaRPr lang="en-US" dirty="0"/>
          </a:p>
        </p:txBody>
      </p:sp>
    </p:spTree>
    <p:extLst>
      <p:ext uri="{BB962C8B-B14F-4D97-AF65-F5344CB8AC3E}">
        <p14:creationId xmlns:p14="http://schemas.microsoft.com/office/powerpoint/2010/main" val="404895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BF4FB33-DD8E-4F09-B977-367D1C7236F3}"/>
              </a:ext>
            </a:extLst>
          </p:cNvPr>
          <p:cNvSpPr>
            <a:spLocks noGrp="1"/>
          </p:cNvSpPr>
          <p:nvPr>
            <p:ph type="title"/>
          </p:nvPr>
        </p:nvSpPr>
        <p:spPr>
          <a:xfrm>
            <a:off x="1724253" y="-17790"/>
            <a:ext cx="4313948" cy="775371"/>
          </a:xfrm>
        </p:spPr>
        <p:txBody>
          <a:bodyPr>
            <a:normAutofit/>
          </a:bodyPr>
          <a:lstStyle/>
          <a:p>
            <a:pPr algn="l"/>
            <a:r>
              <a:rPr lang="en-US" dirty="0">
                <a:latin typeface="+mn-lt"/>
                <a:ea typeface="Roboto" panose="02000000000000000000" pitchFamily="2" charset="0"/>
              </a:rPr>
              <a:t>Assessment</a:t>
            </a:r>
          </a:p>
        </p:txBody>
      </p:sp>
      <p:sp>
        <p:nvSpPr>
          <p:cNvPr id="8" name="TextBox 7">
            <a:extLst>
              <a:ext uri="{FF2B5EF4-FFF2-40B4-BE49-F238E27FC236}">
                <a16:creationId xmlns:a16="http://schemas.microsoft.com/office/drawing/2014/main" id="{B39F4F58-95D4-471D-95B7-081455AC00F2}"/>
              </a:ext>
            </a:extLst>
          </p:cNvPr>
          <p:cNvSpPr txBox="1"/>
          <p:nvPr/>
        </p:nvSpPr>
        <p:spPr>
          <a:xfrm>
            <a:off x="966333" y="2668497"/>
            <a:ext cx="7278075" cy="2492990"/>
          </a:xfrm>
          <a:prstGeom prst="rect">
            <a:avLst/>
          </a:prstGeom>
          <a:noFill/>
        </p:spPr>
        <p:txBody>
          <a:bodyPr wrap="square" rtlCol="0">
            <a:spAutoFit/>
          </a:bodyPr>
          <a:lstStyle/>
          <a:p>
            <a:pPr algn="ctr"/>
            <a:r>
              <a:rPr lang="en-US" sz="4800" dirty="0"/>
              <a:t>TEST 30 MINUTES</a:t>
            </a:r>
          </a:p>
          <a:p>
            <a:pPr algn="ctr"/>
            <a:r>
              <a:rPr lang="en-US" sz="3600" dirty="0"/>
              <a:t>Test will count 30% and the Final Assignment 70%.</a:t>
            </a:r>
          </a:p>
          <a:p>
            <a:pPr algn="ctr"/>
            <a:r>
              <a:rPr lang="en-US" dirty="0"/>
              <a:t>                                                           </a:t>
            </a:r>
          </a:p>
          <a:p>
            <a:pPr algn="ctr"/>
            <a:endParaRPr lang="en-US" dirty="0"/>
          </a:p>
        </p:txBody>
      </p:sp>
    </p:spTree>
    <p:extLst>
      <p:ext uri="{BB962C8B-B14F-4D97-AF65-F5344CB8AC3E}">
        <p14:creationId xmlns:p14="http://schemas.microsoft.com/office/powerpoint/2010/main" val="288179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D86CC472-922A-458E-BF04-A4737FC559AD}"/>
              </a:ext>
            </a:extLst>
          </p:cNvPr>
          <p:cNvSpPr/>
          <p:nvPr/>
        </p:nvSpPr>
        <p:spPr>
          <a:xfrm>
            <a:off x="2709285" y="2924944"/>
            <a:ext cx="3619068" cy="769441"/>
          </a:xfrm>
          <a:prstGeom prst="rect">
            <a:avLst/>
          </a:prstGeom>
        </p:spPr>
        <p:txBody>
          <a:bodyPr wrap="none">
            <a:spAutoFit/>
          </a:bodyPr>
          <a:lstStyle/>
          <a:p>
            <a:pPr fontAlgn="base"/>
            <a:r>
              <a:rPr lang="en-US" sz="4400" dirty="0"/>
              <a:t>The Final Steps</a:t>
            </a:r>
          </a:p>
        </p:txBody>
      </p:sp>
    </p:spTree>
    <p:extLst>
      <p:ext uri="{BB962C8B-B14F-4D97-AF65-F5344CB8AC3E}">
        <p14:creationId xmlns:p14="http://schemas.microsoft.com/office/powerpoint/2010/main" val="291518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81835DF-C2F6-4FF0-9F85-B3BC7F886266}"/>
              </a:ext>
            </a:extLst>
          </p:cNvPr>
          <p:cNvSpPr>
            <a:spLocks noGrp="1"/>
          </p:cNvSpPr>
          <p:nvPr>
            <p:ph type="title"/>
          </p:nvPr>
        </p:nvSpPr>
        <p:spPr>
          <a:xfrm>
            <a:off x="1714859" y="-7881"/>
            <a:ext cx="6083917" cy="825565"/>
          </a:xfrm>
        </p:spPr>
        <p:txBody>
          <a:bodyPr>
            <a:normAutofit/>
          </a:bodyPr>
          <a:lstStyle/>
          <a:p>
            <a:pPr algn="l"/>
            <a:r>
              <a:rPr lang="en-US" sz="4000" dirty="0">
                <a:latin typeface="+mn-lt"/>
                <a:ea typeface="Roboto" panose="02000000000000000000" pitchFamily="2" charset="0"/>
              </a:rPr>
              <a:t>Ask the Following Question</a:t>
            </a:r>
          </a:p>
        </p:txBody>
      </p:sp>
      <p:sp>
        <p:nvSpPr>
          <p:cNvPr id="8" name="TextBox 7">
            <a:extLst>
              <a:ext uri="{FF2B5EF4-FFF2-40B4-BE49-F238E27FC236}">
                <a16:creationId xmlns:a16="http://schemas.microsoft.com/office/drawing/2014/main" id="{4737DA12-1123-4965-88CD-1E9E66B7C41C}"/>
              </a:ext>
            </a:extLst>
          </p:cNvPr>
          <p:cNvSpPr txBox="1"/>
          <p:nvPr/>
        </p:nvSpPr>
        <p:spPr>
          <a:xfrm>
            <a:off x="827584" y="2852237"/>
            <a:ext cx="7246565" cy="584775"/>
          </a:xfrm>
          <a:prstGeom prst="rect">
            <a:avLst/>
          </a:prstGeom>
          <a:noFill/>
        </p:spPr>
        <p:txBody>
          <a:bodyPr wrap="square" rtlCol="0">
            <a:spAutoFit/>
          </a:bodyPr>
          <a:lstStyle/>
          <a:p>
            <a:r>
              <a:rPr lang="en-US" sz="3200" dirty="0"/>
              <a:t>Are we ready to launch the new menu?</a:t>
            </a:r>
          </a:p>
        </p:txBody>
      </p:sp>
    </p:spTree>
    <p:extLst>
      <p:ext uri="{BB962C8B-B14F-4D97-AF65-F5344CB8AC3E}">
        <p14:creationId xmlns:p14="http://schemas.microsoft.com/office/powerpoint/2010/main" val="37619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7A288AE-0B74-404B-B947-F0BA6CCFFAA7}"/>
              </a:ext>
            </a:extLst>
          </p:cNvPr>
          <p:cNvSpPr>
            <a:spLocks noGrp="1"/>
          </p:cNvSpPr>
          <p:nvPr>
            <p:ph type="title"/>
          </p:nvPr>
        </p:nvSpPr>
        <p:spPr>
          <a:xfrm>
            <a:off x="1679692" y="-43050"/>
            <a:ext cx="5349038" cy="957223"/>
          </a:xfrm>
        </p:spPr>
        <p:txBody>
          <a:bodyPr>
            <a:normAutofit/>
          </a:bodyPr>
          <a:lstStyle/>
          <a:p>
            <a:pPr algn="l"/>
            <a:r>
              <a:rPr lang="en-US" sz="4000" dirty="0">
                <a:latin typeface="+mn-lt"/>
                <a:ea typeface="Roboto" panose="02000000000000000000" pitchFamily="2" charset="0"/>
              </a:rPr>
              <a:t>Final Questions</a:t>
            </a:r>
          </a:p>
        </p:txBody>
      </p:sp>
      <p:sp>
        <p:nvSpPr>
          <p:cNvPr id="8" name="TextBox 7">
            <a:extLst>
              <a:ext uri="{FF2B5EF4-FFF2-40B4-BE49-F238E27FC236}">
                <a16:creationId xmlns:a16="http://schemas.microsoft.com/office/drawing/2014/main" id="{F593B050-E2AD-4919-98A8-31BB39C6DEA3}"/>
              </a:ext>
            </a:extLst>
          </p:cNvPr>
          <p:cNvSpPr txBox="1"/>
          <p:nvPr/>
        </p:nvSpPr>
        <p:spPr>
          <a:xfrm>
            <a:off x="756497" y="1490846"/>
            <a:ext cx="7559919" cy="4401205"/>
          </a:xfrm>
          <a:prstGeom prst="rect">
            <a:avLst/>
          </a:prstGeom>
          <a:noFill/>
        </p:spPr>
        <p:txBody>
          <a:bodyPr wrap="square">
            <a:spAutoFit/>
          </a:bodyPr>
          <a:lstStyle/>
          <a:p>
            <a:pPr marL="342900" indent="-342900">
              <a:buFont typeface="Arial" panose="020B0604020202020204" pitchFamily="34" charset="0"/>
              <a:buChar char="•"/>
            </a:pPr>
            <a:r>
              <a:rPr lang="en-US" sz="2000" dirty="0"/>
              <a:t>A wrong menu design can shave millions in profits. It is possible to add revenue without changing menu prices or unit costs.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Customers are looking for foods higher in nutritional quality.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Does the menu communicate a sense of place and sense of season?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Does the menu properly highlight signature dishes or the company’s culinary point-of-view for example fine dining?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Does the menu consider the emergence of new diets, styles of eating, or the rise of food allergies?</a:t>
            </a:r>
          </a:p>
        </p:txBody>
      </p:sp>
    </p:spTree>
    <p:extLst>
      <p:ext uri="{BB962C8B-B14F-4D97-AF65-F5344CB8AC3E}">
        <p14:creationId xmlns:p14="http://schemas.microsoft.com/office/powerpoint/2010/main" val="383198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7E827F8-CF01-40A4-B9DA-AA9199F5929A}"/>
              </a:ext>
            </a:extLst>
          </p:cNvPr>
          <p:cNvSpPr>
            <a:spLocks noGrp="1"/>
          </p:cNvSpPr>
          <p:nvPr>
            <p:ph type="title"/>
          </p:nvPr>
        </p:nvSpPr>
        <p:spPr>
          <a:xfrm>
            <a:off x="1723652" y="-7880"/>
            <a:ext cx="6160381" cy="813207"/>
          </a:xfrm>
        </p:spPr>
        <p:txBody>
          <a:bodyPr>
            <a:normAutofit/>
          </a:bodyPr>
          <a:lstStyle/>
          <a:p>
            <a:pPr algn="l"/>
            <a:r>
              <a:rPr lang="en-US" sz="4000" dirty="0">
                <a:latin typeface="+mn-lt"/>
                <a:ea typeface="Roboto" panose="02000000000000000000" pitchFamily="2" charset="0"/>
              </a:rPr>
              <a:t>Vision  &amp; Long-term Thinking</a:t>
            </a:r>
          </a:p>
        </p:txBody>
      </p:sp>
      <p:sp>
        <p:nvSpPr>
          <p:cNvPr id="8" name="TextBox 7">
            <a:extLst>
              <a:ext uri="{FF2B5EF4-FFF2-40B4-BE49-F238E27FC236}">
                <a16:creationId xmlns:a16="http://schemas.microsoft.com/office/drawing/2014/main" id="{39F3B076-B891-457E-B6CA-A55CE0DC2EB7}"/>
              </a:ext>
            </a:extLst>
          </p:cNvPr>
          <p:cNvSpPr txBox="1"/>
          <p:nvPr/>
        </p:nvSpPr>
        <p:spPr>
          <a:xfrm>
            <a:off x="782891" y="1496748"/>
            <a:ext cx="7533526" cy="4524315"/>
          </a:xfrm>
          <a:prstGeom prst="rect">
            <a:avLst/>
          </a:prstGeom>
          <a:noFill/>
        </p:spPr>
        <p:txBody>
          <a:bodyPr wrap="square">
            <a:spAutoFit/>
          </a:bodyPr>
          <a:lstStyle/>
          <a:p>
            <a:pPr marL="342900" indent="-342900" algn="l">
              <a:buFont typeface="Arial" panose="020B0604020202020204" pitchFamily="34" charset="0"/>
              <a:buChar char="•"/>
            </a:pPr>
            <a:r>
              <a:rPr lang="en-US" b="0" i="0" dirty="0">
                <a:solidFill>
                  <a:srgbClr val="000000"/>
                </a:solidFill>
                <a:effectLst/>
                <a:latin typeface="Avenir"/>
              </a:rPr>
              <a:t>Is every functional area of the business aware of the launching of the menu?  (Operation, Supply Chain and Distribution, Marketing team</a:t>
            </a:r>
            <a:r>
              <a:rPr lang="en-US" dirty="0">
                <a:solidFill>
                  <a:srgbClr val="000000"/>
                </a:solidFill>
                <a:latin typeface="Avenir"/>
              </a:rPr>
              <a:t> and </a:t>
            </a:r>
            <a:r>
              <a:rPr lang="en-US" b="0" i="0" dirty="0">
                <a:solidFill>
                  <a:srgbClr val="000000"/>
                </a:solidFill>
                <a:effectLst/>
                <a:latin typeface="Avenir"/>
              </a:rPr>
              <a:t>the culinary team )?</a:t>
            </a:r>
          </a:p>
          <a:p>
            <a:pPr algn="l"/>
            <a:endParaRPr lang="en-US" b="0" i="0" dirty="0">
              <a:solidFill>
                <a:srgbClr val="000000"/>
              </a:solidFill>
              <a:effectLst/>
              <a:latin typeface="Avenir"/>
            </a:endParaRPr>
          </a:p>
          <a:p>
            <a:pPr marL="342900" indent="-342900" algn="l">
              <a:buFont typeface="Arial" panose="020B0604020202020204" pitchFamily="34" charset="0"/>
              <a:buChar char="•"/>
            </a:pPr>
            <a:r>
              <a:rPr lang="en-US" b="0" i="0" dirty="0">
                <a:solidFill>
                  <a:srgbClr val="000000"/>
                </a:solidFill>
                <a:effectLst/>
                <a:latin typeface="Avenir"/>
              </a:rPr>
              <a:t>Does the new menu match up with consumer trends and the company’s own culinary vision?</a:t>
            </a:r>
          </a:p>
          <a:p>
            <a:pPr marL="342900" indent="-342900" algn="l">
              <a:buFont typeface="Arial" panose="020B0604020202020204" pitchFamily="34" charset="0"/>
              <a:buChar char="•"/>
            </a:pPr>
            <a:endParaRPr lang="en-US" b="0" i="0" dirty="0">
              <a:solidFill>
                <a:srgbClr val="000000"/>
              </a:solidFill>
              <a:effectLst/>
              <a:latin typeface="Avenir"/>
            </a:endParaRPr>
          </a:p>
          <a:p>
            <a:pPr marL="342900" indent="-342900" algn="l">
              <a:buFont typeface="Arial" panose="020B0604020202020204" pitchFamily="34" charset="0"/>
              <a:buChar char="•"/>
            </a:pPr>
            <a:r>
              <a:rPr lang="en-US" b="0" i="0" dirty="0">
                <a:solidFill>
                  <a:srgbClr val="000000"/>
                </a:solidFill>
                <a:effectLst/>
                <a:latin typeface="Avenir"/>
              </a:rPr>
              <a:t>Does the new menu resonate with customers? </a:t>
            </a:r>
          </a:p>
          <a:p>
            <a:pPr marL="342900" indent="-342900" algn="l">
              <a:buFont typeface="Arial" panose="020B0604020202020204" pitchFamily="34" charset="0"/>
              <a:buChar char="•"/>
            </a:pPr>
            <a:endParaRPr lang="en-US" b="0" i="0" dirty="0">
              <a:solidFill>
                <a:srgbClr val="000000"/>
              </a:solidFill>
              <a:effectLst/>
              <a:latin typeface="Avenir"/>
            </a:endParaRPr>
          </a:p>
          <a:p>
            <a:pPr marL="342900" indent="-342900" algn="l">
              <a:buFont typeface="Arial" panose="020B0604020202020204" pitchFamily="34" charset="0"/>
              <a:buChar char="•"/>
            </a:pPr>
            <a:r>
              <a:rPr lang="en-US" b="0" i="0" dirty="0">
                <a:solidFill>
                  <a:srgbClr val="000000"/>
                </a:solidFill>
                <a:effectLst/>
                <a:latin typeface="Avenir"/>
              </a:rPr>
              <a:t>Does the serving staff feel a sense of pride in the changes? </a:t>
            </a:r>
          </a:p>
          <a:p>
            <a:pPr marL="342900" indent="-342900" algn="l">
              <a:buFont typeface="Arial" panose="020B0604020202020204" pitchFamily="34" charset="0"/>
              <a:buChar char="•"/>
            </a:pPr>
            <a:endParaRPr lang="en-US" b="0" i="0" dirty="0">
              <a:solidFill>
                <a:srgbClr val="000000"/>
              </a:solidFill>
              <a:effectLst/>
              <a:latin typeface="Avenir"/>
            </a:endParaRPr>
          </a:p>
          <a:p>
            <a:pPr marL="342900" indent="-342900" algn="l">
              <a:buFont typeface="Arial" panose="020B0604020202020204" pitchFamily="34" charset="0"/>
              <a:buChar char="•"/>
            </a:pPr>
            <a:r>
              <a:rPr lang="en-US" dirty="0">
                <a:solidFill>
                  <a:srgbClr val="000000"/>
                </a:solidFill>
                <a:latin typeface="Avenir"/>
              </a:rPr>
              <a:t>Are the serving staff excited about the launch?</a:t>
            </a:r>
          </a:p>
          <a:p>
            <a:pPr marL="342900" indent="-342900" algn="l">
              <a:buFont typeface="Arial" panose="020B0604020202020204" pitchFamily="34" charset="0"/>
              <a:buChar char="•"/>
            </a:pPr>
            <a:endParaRPr lang="en-US" b="0" i="0" dirty="0">
              <a:solidFill>
                <a:srgbClr val="000000"/>
              </a:solidFill>
              <a:effectLst/>
              <a:latin typeface="Avenir"/>
            </a:endParaRPr>
          </a:p>
          <a:p>
            <a:pPr marL="342900" indent="-342900" algn="l">
              <a:buFont typeface="Arial" panose="020B0604020202020204" pitchFamily="34" charset="0"/>
              <a:buChar char="•"/>
            </a:pPr>
            <a:r>
              <a:rPr lang="en-US" b="0" i="0" dirty="0">
                <a:solidFill>
                  <a:srgbClr val="000000"/>
                </a:solidFill>
                <a:effectLst/>
                <a:latin typeface="Avenir"/>
              </a:rPr>
              <a:t>Have the cost, distribution, marketing and production been considered?</a:t>
            </a:r>
          </a:p>
          <a:p>
            <a:pPr marL="342900" indent="-342900" algn="l">
              <a:buFont typeface="Arial" panose="020B0604020202020204" pitchFamily="34" charset="0"/>
              <a:buChar char="•"/>
            </a:pPr>
            <a:endParaRPr lang="en-US" b="0" i="0" dirty="0">
              <a:solidFill>
                <a:srgbClr val="000000"/>
              </a:solidFill>
              <a:effectLst/>
              <a:latin typeface="Avenir"/>
            </a:endParaRPr>
          </a:p>
          <a:p>
            <a:pPr marL="342900" indent="-342900" algn="l">
              <a:buFont typeface="Arial" panose="020B0604020202020204" pitchFamily="34" charset="0"/>
              <a:buChar char="•"/>
            </a:pPr>
            <a:r>
              <a:rPr lang="en-US" b="0" i="0" dirty="0">
                <a:solidFill>
                  <a:srgbClr val="000000"/>
                </a:solidFill>
                <a:effectLst/>
                <a:latin typeface="Avenir"/>
              </a:rPr>
              <a:t>Will the menu prices be different in certain regions?</a:t>
            </a:r>
          </a:p>
        </p:txBody>
      </p:sp>
    </p:spTree>
    <p:extLst>
      <p:ext uri="{BB962C8B-B14F-4D97-AF65-F5344CB8AC3E}">
        <p14:creationId xmlns:p14="http://schemas.microsoft.com/office/powerpoint/2010/main" val="47560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6F2D39B-61AD-43C6-ACBB-66CD7F8487F1}"/>
              </a:ext>
            </a:extLst>
          </p:cNvPr>
          <p:cNvSpPr>
            <a:spLocks noGrp="1"/>
          </p:cNvSpPr>
          <p:nvPr>
            <p:ph type="title"/>
          </p:nvPr>
        </p:nvSpPr>
        <p:spPr>
          <a:xfrm>
            <a:off x="1679691" y="27288"/>
            <a:ext cx="3791240" cy="795623"/>
          </a:xfrm>
        </p:spPr>
        <p:txBody>
          <a:bodyPr>
            <a:normAutofit/>
          </a:bodyPr>
          <a:lstStyle/>
          <a:p>
            <a:pPr algn="l"/>
            <a:r>
              <a:rPr lang="en-US" sz="4000" dirty="0">
                <a:latin typeface="+mn-lt"/>
                <a:ea typeface="Roboto" panose="02000000000000000000" pitchFamily="2" charset="0"/>
              </a:rPr>
              <a:t>Pilot Studies</a:t>
            </a:r>
          </a:p>
        </p:txBody>
      </p:sp>
      <p:sp>
        <p:nvSpPr>
          <p:cNvPr id="8" name="TextBox 7">
            <a:extLst>
              <a:ext uri="{FF2B5EF4-FFF2-40B4-BE49-F238E27FC236}">
                <a16:creationId xmlns:a16="http://schemas.microsoft.com/office/drawing/2014/main" id="{893E78C6-315C-4919-BB79-EB4E32170793}"/>
              </a:ext>
            </a:extLst>
          </p:cNvPr>
          <p:cNvSpPr txBox="1"/>
          <p:nvPr/>
        </p:nvSpPr>
        <p:spPr>
          <a:xfrm>
            <a:off x="738913" y="1452624"/>
            <a:ext cx="7577503" cy="4893647"/>
          </a:xfrm>
          <a:prstGeom prst="rect">
            <a:avLst/>
          </a:prstGeom>
          <a:noFill/>
        </p:spPr>
        <p:txBody>
          <a:bodyPr wrap="square">
            <a:spAutoFit/>
          </a:bodyPr>
          <a:lstStyle/>
          <a:p>
            <a:pPr marL="342900" indent="-342900">
              <a:buFont typeface="Arial" panose="020B0604020202020204" pitchFamily="34" charset="0"/>
              <a:buChar char="•"/>
            </a:pPr>
            <a:r>
              <a:rPr lang="en-US" sz="2400" dirty="0"/>
              <a:t>A pilot study can be conducted to confirm that the newly created menu is feasible before it will be rolled out to all the restaurants in the chain.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menu can be tested without a large investment, yet ensuring the capabilities are viable.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Decide how long will you run the test.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Set clear goals what you are trying to establish.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Monitor the progress and take notes of any changes.</a:t>
            </a:r>
            <a:endParaRPr lang="en-US" dirty="0"/>
          </a:p>
        </p:txBody>
      </p:sp>
    </p:spTree>
    <p:extLst>
      <p:ext uri="{BB962C8B-B14F-4D97-AF65-F5344CB8AC3E}">
        <p14:creationId xmlns:p14="http://schemas.microsoft.com/office/powerpoint/2010/main" val="53019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817EFA2-1891-4301-8428-5A7B480854C4}"/>
              </a:ext>
            </a:extLst>
          </p:cNvPr>
          <p:cNvSpPr>
            <a:spLocks noGrp="1"/>
          </p:cNvSpPr>
          <p:nvPr>
            <p:ph type="title"/>
          </p:nvPr>
        </p:nvSpPr>
        <p:spPr>
          <a:xfrm>
            <a:off x="1697274" y="-16672"/>
            <a:ext cx="5844303" cy="749991"/>
          </a:xfrm>
        </p:spPr>
        <p:txBody>
          <a:bodyPr>
            <a:normAutofit/>
          </a:bodyPr>
          <a:lstStyle/>
          <a:p>
            <a:pPr algn="l"/>
            <a:r>
              <a:rPr lang="en-US" sz="4000" dirty="0">
                <a:latin typeface="+mn-lt"/>
                <a:ea typeface="Roboto" panose="02000000000000000000" pitchFamily="2" charset="0"/>
              </a:rPr>
              <a:t>The profit is in the detail</a:t>
            </a:r>
          </a:p>
        </p:txBody>
      </p:sp>
      <p:sp>
        <p:nvSpPr>
          <p:cNvPr id="8" name="TextBox 7">
            <a:extLst>
              <a:ext uri="{FF2B5EF4-FFF2-40B4-BE49-F238E27FC236}">
                <a16:creationId xmlns:a16="http://schemas.microsoft.com/office/drawing/2014/main" id="{20CC05E4-86DD-4E01-BEE9-6316FA6E0A3E}"/>
              </a:ext>
            </a:extLst>
          </p:cNvPr>
          <p:cNvSpPr txBox="1"/>
          <p:nvPr/>
        </p:nvSpPr>
        <p:spPr>
          <a:xfrm>
            <a:off x="756498" y="1451853"/>
            <a:ext cx="755991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Include clear indication on a menu what food can be ordered for different allergens.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Allergen symbols, abbreviations, or a clear description can be used to indicate the allergen.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sales tax is excluded, clearly indicate it on the menu.</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tourism tax, staff tip or any other additional fee is excluded, it should be clearly mentioned.</a:t>
            </a:r>
          </a:p>
        </p:txBody>
      </p:sp>
    </p:spTree>
    <p:extLst>
      <p:ext uri="{BB962C8B-B14F-4D97-AF65-F5344CB8AC3E}">
        <p14:creationId xmlns:p14="http://schemas.microsoft.com/office/powerpoint/2010/main" val="116946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05988A3-3FB1-4F2D-8813-790C2E9CF7A6}"/>
              </a:ext>
            </a:extLst>
          </p:cNvPr>
          <p:cNvSpPr>
            <a:spLocks noGrp="1"/>
          </p:cNvSpPr>
          <p:nvPr>
            <p:ph type="title"/>
          </p:nvPr>
        </p:nvSpPr>
        <p:spPr>
          <a:xfrm>
            <a:off x="1653314" y="-139765"/>
            <a:ext cx="5466678" cy="902799"/>
          </a:xfrm>
        </p:spPr>
        <p:txBody>
          <a:bodyPr>
            <a:normAutofit/>
          </a:bodyPr>
          <a:lstStyle/>
          <a:p>
            <a:pPr algn="l"/>
            <a:r>
              <a:rPr lang="en-US" sz="4000" dirty="0">
                <a:latin typeface="+mn-lt"/>
                <a:ea typeface="Roboto" panose="02000000000000000000" pitchFamily="2" charset="0"/>
              </a:rPr>
              <a:t>Allergen Matrix Chart</a:t>
            </a:r>
          </a:p>
        </p:txBody>
      </p:sp>
      <p:pic>
        <p:nvPicPr>
          <p:cNvPr id="8" name="Picture 7">
            <a:extLst>
              <a:ext uri="{FF2B5EF4-FFF2-40B4-BE49-F238E27FC236}">
                <a16:creationId xmlns:a16="http://schemas.microsoft.com/office/drawing/2014/main" id="{9867D905-D096-433A-8A18-C95DBB06E4DC}"/>
              </a:ext>
            </a:extLst>
          </p:cNvPr>
          <p:cNvPicPr>
            <a:picLocks noChangeAspect="1"/>
          </p:cNvPicPr>
          <p:nvPr/>
        </p:nvPicPr>
        <p:blipFill rotWithShape="1">
          <a:blip r:embed="rId4"/>
          <a:srcRect b="4165"/>
          <a:stretch/>
        </p:blipFill>
        <p:spPr>
          <a:xfrm>
            <a:off x="827584" y="1340768"/>
            <a:ext cx="7716409" cy="4896544"/>
          </a:xfrm>
          <a:prstGeom prst="rect">
            <a:avLst/>
          </a:prstGeom>
        </p:spPr>
      </p:pic>
    </p:spTree>
    <p:extLst>
      <p:ext uri="{BB962C8B-B14F-4D97-AF65-F5344CB8AC3E}">
        <p14:creationId xmlns:p14="http://schemas.microsoft.com/office/powerpoint/2010/main" val="2689498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12189</TotalTime>
  <Words>2031</Words>
  <Application>Microsoft Office PowerPoint</Application>
  <PresentationFormat>On-screen Show (4:3)</PresentationFormat>
  <Paragraphs>264</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Apple Chancery</vt:lpstr>
      <vt:lpstr>Arial</vt:lpstr>
      <vt:lpstr>Arial Black</vt:lpstr>
      <vt:lpstr>Avenir</vt:lpstr>
      <vt:lpstr>Calibri</vt:lpstr>
      <vt:lpstr>Century</vt:lpstr>
      <vt:lpstr>charter</vt:lpstr>
      <vt:lpstr>proxima-nova</vt:lpstr>
      <vt:lpstr>Times New Roman</vt:lpstr>
      <vt:lpstr>Office Theme</vt:lpstr>
      <vt:lpstr>PowerPoint Presentation</vt:lpstr>
      <vt:lpstr>Learning Outcomes</vt:lpstr>
      <vt:lpstr>PowerPoint Presentation</vt:lpstr>
      <vt:lpstr>Ask the Following Question</vt:lpstr>
      <vt:lpstr>Final Questions</vt:lpstr>
      <vt:lpstr>Vision  &amp; Long-term Thinking</vt:lpstr>
      <vt:lpstr>Pilot Studies</vt:lpstr>
      <vt:lpstr>The profit is in the detail</vt:lpstr>
      <vt:lpstr>Allergen Matrix Chart</vt:lpstr>
      <vt:lpstr>Allergen Symbols</vt:lpstr>
      <vt:lpstr>Allergen Disclaimers</vt:lpstr>
      <vt:lpstr>Common Allergy Acronyms</vt:lpstr>
      <vt:lpstr>Quality Check</vt:lpstr>
      <vt:lpstr>Quality Check (Continued)</vt:lpstr>
      <vt:lpstr>Check List</vt:lpstr>
      <vt:lpstr>Check List (Continued)</vt:lpstr>
      <vt:lpstr>Food Photography</vt:lpstr>
      <vt:lpstr>Food Photography (Continued)</vt:lpstr>
      <vt:lpstr>Food Photography (Continued)</vt:lpstr>
      <vt:lpstr>Food Photography (Continued)</vt:lpstr>
      <vt:lpstr>Marketing</vt:lpstr>
      <vt:lpstr>Supply Chain</vt:lpstr>
      <vt:lpstr>Menu Launching Timelines</vt:lpstr>
      <vt:lpstr>Sampling</vt:lpstr>
      <vt:lpstr>Final Assignment</vt:lpstr>
      <vt:lpstr>Final Assignment</vt:lpstr>
      <vt:lpstr>Conclusion</vt:lpstr>
      <vt:lpstr>Assessment</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2021-07-31T11:48:32Z</dcterms:modified>
</cp:coreProperties>
</file>