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handoutMasterIdLst>
    <p:handoutMasterId r:id="rId32"/>
  </p:handoutMasterIdLst>
  <p:sldIdLst>
    <p:sldId id="321" r:id="rId2"/>
    <p:sldId id="449" r:id="rId3"/>
    <p:sldId id="450" r:id="rId4"/>
    <p:sldId id="451" r:id="rId5"/>
    <p:sldId id="452" r:id="rId6"/>
    <p:sldId id="453" r:id="rId7"/>
    <p:sldId id="454" r:id="rId8"/>
    <p:sldId id="455" r:id="rId9"/>
    <p:sldId id="456" r:id="rId10"/>
    <p:sldId id="457" r:id="rId11"/>
    <p:sldId id="458" r:id="rId12"/>
    <p:sldId id="459" r:id="rId13"/>
    <p:sldId id="460" r:id="rId14"/>
    <p:sldId id="461" r:id="rId15"/>
    <p:sldId id="462" r:id="rId16"/>
    <p:sldId id="463" r:id="rId17"/>
    <p:sldId id="464" r:id="rId18"/>
    <p:sldId id="465" r:id="rId19"/>
    <p:sldId id="466" r:id="rId20"/>
    <p:sldId id="467" r:id="rId21"/>
    <p:sldId id="468" r:id="rId22"/>
    <p:sldId id="469" r:id="rId23"/>
    <p:sldId id="470" r:id="rId24"/>
    <p:sldId id="471" r:id="rId25"/>
    <p:sldId id="472" r:id="rId26"/>
    <p:sldId id="473" r:id="rId27"/>
    <p:sldId id="474" r:id="rId28"/>
    <p:sldId id="475" r:id="rId29"/>
    <p:sldId id="476" r:id="rId30"/>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43F5"/>
    <a:srgbClr val="E6EDF6"/>
    <a:srgbClr val="006600"/>
    <a:srgbClr val="0066FF"/>
    <a:srgbClr val="FF0000"/>
    <a:srgbClr val="0000FF"/>
    <a:srgbClr val="800000"/>
    <a:srgbClr val="0099CC"/>
    <a:srgbClr val="80808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FF42CE-74F1-4D48-8408-0B1458CACA29}" v="961" dt="2023-02-28T02:01:49.505"/>
    <p1510:client id="{0A43915A-C50E-0F48-D122-CE87A6BEC795}" v="297" dt="2023-02-24T19:01:52.484"/>
    <p1510:client id="{0B2EFFB3-8048-4939-82BF-D8895F5CEFCE}" v="65" dt="2023-02-23T19:50:34.599"/>
    <p1510:client id="{1CF1BA8E-1CA0-4B38-84A2-FF5E0C7D6065}" v="512" dt="2023-02-24T22:07:19.912"/>
    <p1510:client id="{20D6E57C-60A4-46C5-A9BD-78B1DC1D52D3}" v="2984" dt="2023-02-23T18:06:07.667"/>
    <p1510:client id="{32861A17-B54D-4213-8740-C07BEB64804B}" v="585" dt="2023-02-27T22:28:01.068"/>
    <p1510:client id="{4412BEE1-D83E-C628-3E2A-A45F3F151D6B}" v="38" dt="2023-02-24T19:51:01.313"/>
    <p1510:client id="{47325071-2212-470F-B61E-9A2F60F1DCD0}" v="691" dt="2023-02-28T17:43:21.613"/>
    <p1510:client id="{4FF458B0-33E2-4280-A28C-202B9480F3EF}" v="423" dt="2023-02-28T19:25:03.633"/>
    <p1510:client id="{534393D9-1DB3-4104-88F3-6C6C0B6C6BBD}" v="688" dt="2023-02-24T21:51:51.395"/>
    <p1510:client id="{615CBCBB-1D77-4BE8-BB36-D0BA32264A89}" v="1246" dt="2023-02-28T20:03:26.202"/>
    <p1510:client id="{618330F1-9E5B-4D5D-990C-A25F0B362CE6}" v="496" dt="2023-02-24T19:21:35.970"/>
    <p1510:client id="{6C417775-A1EC-4ED7-94F7-253F5AF93BC6}" v="1279" dt="2023-03-01T18:08:05.204"/>
    <p1510:client id="{78954B45-F872-44E0-BFA9-08B64AD4EEBC}" v="1110" dt="2023-02-24T20:44:12.944"/>
    <p1510:client id="{8D184946-EFEC-1D73-2BFA-1964A756A195}" v="38" dt="2023-02-28T01:15:30.914"/>
    <p1510:client id="{A6C0657E-4200-4B96-ABB1-B25130788EED}" v="997" dt="2023-02-23T19:48:06.946"/>
    <p1510:client id="{AAD1A74A-A3FE-42DE-9E3F-4530B6580664}" v="1255" dt="2023-02-28T19:04:38.200"/>
    <p1510:client id="{AF593356-4FEB-4F0E-B1F5-8802E36F7A53}" v="1566" dt="2023-02-23T19:08:38.872"/>
    <p1510:client id="{B77D70E4-29BF-C552-088C-493200AE78D8}" v="152" dt="2023-02-28T01:32:00.857"/>
    <p1510:client id="{BB043CB4-9CEA-4A04-8B46-847B2E4E95AB}" v="1243" dt="2023-02-28T21:56:38.408"/>
    <p1510:client id="{D0CBAC70-4BD8-F95E-6E85-92A8785E109A}" v="398" dt="2023-02-27T21:55:12.897"/>
    <p1510:client id="{EB7FA5BA-EC85-D4B0-F768-23822F841117}" v="2" dt="2023-02-24T19:43:24.639"/>
    <p1510:client id="{F88EDDBB-DFEA-4071-B814-C16057CDBD46}" v="823" dt="2023-02-24T18:45:03.2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N, KATHY (PGR)" userId="S::u2267086@live.warwick.ac.uk::33ad319c-faab-44e7-b730-ab3160d18fae" providerId="AD" clId="Web-{4FF458B0-33E2-4280-A28C-202B9480F3EF}"/>
    <pc:docChg chg="addSld delSld modSld">
      <pc:chgData name="CHEN, KATHY (PGR)" userId="S::u2267086@live.warwick.ac.uk::33ad319c-faab-44e7-b730-ab3160d18fae" providerId="AD" clId="Web-{4FF458B0-33E2-4280-A28C-202B9480F3EF}" dt="2023-02-28T19:25:03.633" v="284" actId="20577"/>
      <pc:docMkLst>
        <pc:docMk/>
      </pc:docMkLst>
      <pc:sldChg chg="modSp">
        <pc:chgData name="CHEN, KATHY (PGR)" userId="S::u2267086@live.warwick.ac.uk::33ad319c-faab-44e7-b730-ab3160d18fae" providerId="AD" clId="Web-{4FF458B0-33E2-4280-A28C-202B9480F3EF}" dt="2023-02-28T19:13:12.959" v="65" actId="20577"/>
        <pc:sldMkLst>
          <pc:docMk/>
          <pc:sldMk cId="419606111" sldId="449"/>
        </pc:sldMkLst>
        <pc:spChg chg="mod">
          <ac:chgData name="CHEN, KATHY (PGR)" userId="S::u2267086@live.warwick.ac.uk::33ad319c-faab-44e7-b730-ab3160d18fae" providerId="AD" clId="Web-{4FF458B0-33E2-4280-A28C-202B9480F3EF}" dt="2023-02-28T19:13:12.959" v="65" actId="20577"/>
          <ac:spMkLst>
            <pc:docMk/>
            <pc:sldMk cId="419606111" sldId="449"/>
            <ac:spMk id="3" creationId="{6BBFEDCC-1B51-5E8D-72D3-3AE797F1178F}"/>
          </ac:spMkLst>
        </pc:spChg>
        <pc:spChg chg="mod">
          <ac:chgData name="CHEN, KATHY (PGR)" userId="S::u2267086@live.warwick.ac.uk::33ad319c-faab-44e7-b730-ab3160d18fae" providerId="AD" clId="Web-{4FF458B0-33E2-4280-A28C-202B9480F3EF}" dt="2023-02-28T19:11:13.581" v="10" actId="20577"/>
          <ac:spMkLst>
            <pc:docMk/>
            <pc:sldMk cId="419606111" sldId="449"/>
            <ac:spMk id="7" creationId="{7EBA17EC-68BE-5A68-472A-4B0E6C21DA87}"/>
          </ac:spMkLst>
        </pc:spChg>
      </pc:sldChg>
      <pc:sldChg chg="modSp">
        <pc:chgData name="CHEN, KATHY (PGR)" userId="S::u2267086@live.warwick.ac.uk::33ad319c-faab-44e7-b730-ab3160d18fae" providerId="AD" clId="Web-{4FF458B0-33E2-4280-A28C-202B9480F3EF}" dt="2023-02-28T19:14:08.585" v="85" actId="20577"/>
        <pc:sldMkLst>
          <pc:docMk/>
          <pc:sldMk cId="2868258527" sldId="450"/>
        </pc:sldMkLst>
        <pc:spChg chg="mod">
          <ac:chgData name="CHEN, KATHY (PGR)" userId="S::u2267086@live.warwick.ac.uk::33ad319c-faab-44e7-b730-ab3160d18fae" providerId="AD" clId="Web-{4FF458B0-33E2-4280-A28C-202B9480F3EF}" dt="2023-02-28T19:13:48.225" v="75" actId="20577"/>
          <ac:spMkLst>
            <pc:docMk/>
            <pc:sldMk cId="2868258527" sldId="450"/>
            <ac:spMk id="2" creationId="{20C34B7D-E70A-2934-8E22-8DFD850923A8}"/>
          </ac:spMkLst>
        </pc:spChg>
        <pc:spChg chg="mod">
          <ac:chgData name="CHEN, KATHY (PGR)" userId="S::u2267086@live.warwick.ac.uk::33ad319c-faab-44e7-b730-ab3160d18fae" providerId="AD" clId="Web-{4FF458B0-33E2-4280-A28C-202B9480F3EF}" dt="2023-02-28T19:14:08.585" v="85" actId="20577"/>
          <ac:spMkLst>
            <pc:docMk/>
            <pc:sldMk cId="2868258527" sldId="450"/>
            <ac:spMk id="3" creationId="{6BBFEDCC-1B51-5E8D-72D3-3AE797F1178F}"/>
          </ac:spMkLst>
        </pc:spChg>
        <pc:spChg chg="mod">
          <ac:chgData name="CHEN, KATHY (PGR)" userId="S::u2267086@live.warwick.ac.uk::33ad319c-faab-44e7-b730-ab3160d18fae" providerId="AD" clId="Web-{4FF458B0-33E2-4280-A28C-202B9480F3EF}" dt="2023-02-28T19:11:25.237" v="29" actId="20577"/>
          <ac:spMkLst>
            <pc:docMk/>
            <pc:sldMk cId="2868258527" sldId="450"/>
            <ac:spMk id="7" creationId="{7EBA17EC-68BE-5A68-472A-4B0E6C21DA87}"/>
          </ac:spMkLst>
        </pc:spChg>
      </pc:sldChg>
      <pc:sldChg chg="del">
        <pc:chgData name="CHEN, KATHY (PGR)" userId="S::u2267086@live.warwick.ac.uk::33ad319c-faab-44e7-b730-ab3160d18fae" providerId="AD" clId="Web-{4FF458B0-33E2-4280-A28C-202B9480F3EF}" dt="2023-02-28T19:11:27.128" v="30"/>
        <pc:sldMkLst>
          <pc:docMk/>
          <pc:sldMk cId="434421166" sldId="451"/>
        </pc:sldMkLst>
      </pc:sldChg>
      <pc:sldChg chg="modSp add replId">
        <pc:chgData name="CHEN, KATHY (PGR)" userId="S::u2267086@live.warwick.ac.uk::33ad319c-faab-44e7-b730-ab3160d18fae" providerId="AD" clId="Web-{4FF458B0-33E2-4280-A28C-202B9480F3EF}" dt="2023-02-28T19:14:47.274" v="104" actId="20577"/>
        <pc:sldMkLst>
          <pc:docMk/>
          <pc:sldMk cId="3493199091" sldId="451"/>
        </pc:sldMkLst>
        <pc:spChg chg="mod">
          <ac:chgData name="CHEN, KATHY (PGR)" userId="S::u2267086@live.warwick.ac.uk::33ad319c-faab-44e7-b730-ab3160d18fae" providerId="AD" clId="Web-{4FF458B0-33E2-4280-A28C-202B9480F3EF}" dt="2023-02-28T19:14:47.274" v="104" actId="20577"/>
          <ac:spMkLst>
            <pc:docMk/>
            <pc:sldMk cId="3493199091" sldId="451"/>
            <ac:spMk id="3" creationId="{6BBFEDCC-1B51-5E8D-72D3-3AE797F1178F}"/>
          </ac:spMkLst>
        </pc:spChg>
      </pc:sldChg>
      <pc:sldChg chg="modSp add replId">
        <pc:chgData name="CHEN, KATHY (PGR)" userId="S::u2267086@live.warwick.ac.uk::33ad319c-faab-44e7-b730-ab3160d18fae" providerId="AD" clId="Web-{4FF458B0-33E2-4280-A28C-202B9480F3EF}" dt="2023-02-28T19:15:08.680" v="121" actId="20577"/>
        <pc:sldMkLst>
          <pc:docMk/>
          <pc:sldMk cId="2059153482" sldId="452"/>
        </pc:sldMkLst>
        <pc:spChg chg="mod">
          <ac:chgData name="CHEN, KATHY (PGR)" userId="S::u2267086@live.warwick.ac.uk::33ad319c-faab-44e7-b730-ab3160d18fae" providerId="AD" clId="Web-{4FF458B0-33E2-4280-A28C-202B9480F3EF}" dt="2023-02-28T19:15:08.680" v="121" actId="20577"/>
          <ac:spMkLst>
            <pc:docMk/>
            <pc:sldMk cId="2059153482" sldId="452"/>
            <ac:spMk id="3" creationId="{6BBFEDCC-1B51-5E8D-72D3-3AE797F1178F}"/>
          </ac:spMkLst>
        </pc:spChg>
      </pc:sldChg>
      <pc:sldChg chg="del">
        <pc:chgData name="CHEN, KATHY (PGR)" userId="S::u2267086@live.warwick.ac.uk::33ad319c-faab-44e7-b730-ab3160d18fae" providerId="AD" clId="Web-{4FF458B0-33E2-4280-A28C-202B9480F3EF}" dt="2023-02-28T19:11:28.643" v="31"/>
        <pc:sldMkLst>
          <pc:docMk/>
          <pc:sldMk cId="2225516032" sldId="452"/>
        </pc:sldMkLst>
      </pc:sldChg>
      <pc:sldChg chg="modSp add replId">
        <pc:chgData name="CHEN, KATHY (PGR)" userId="S::u2267086@live.warwick.ac.uk::33ad319c-faab-44e7-b730-ab3160d18fae" providerId="AD" clId="Web-{4FF458B0-33E2-4280-A28C-202B9480F3EF}" dt="2023-02-28T19:15:48.432" v="140" actId="20577"/>
        <pc:sldMkLst>
          <pc:docMk/>
          <pc:sldMk cId="1542874111" sldId="453"/>
        </pc:sldMkLst>
        <pc:spChg chg="mod">
          <ac:chgData name="CHEN, KATHY (PGR)" userId="S::u2267086@live.warwick.ac.uk::33ad319c-faab-44e7-b730-ab3160d18fae" providerId="AD" clId="Web-{4FF458B0-33E2-4280-A28C-202B9480F3EF}" dt="2023-02-28T19:15:48.432" v="140" actId="20577"/>
          <ac:spMkLst>
            <pc:docMk/>
            <pc:sldMk cId="1542874111" sldId="453"/>
            <ac:spMk id="3" creationId="{6BBFEDCC-1B51-5E8D-72D3-3AE797F1178F}"/>
          </ac:spMkLst>
        </pc:spChg>
      </pc:sldChg>
      <pc:sldChg chg="del">
        <pc:chgData name="CHEN, KATHY (PGR)" userId="S::u2267086@live.warwick.ac.uk::33ad319c-faab-44e7-b730-ab3160d18fae" providerId="AD" clId="Web-{4FF458B0-33E2-4280-A28C-202B9480F3EF}" dt="2023-02-28T19:11:30.128" v="32"/>
        <pc:sldMkLst>
          <pc:docMk/>
          <pc:sldMk cId="2787061699" sldId="453"/>
        </pc:sldMkLst>
      </pc:sldChg>
      <pc:sldChg chg="del">
        <pc:chgData name="CHEN, KATHY (PGR)" userId="S::u2267086@live.warwick.ac.uk::33ad319c-faab-44e7-b730-ab3160d18fae" providerId="AD" clId="Web-{4FF458B0-33E2-4280-A28C-202B9480F3EF}" dt="2023-02-28T19:11:30.878" v="33"/>
        <pc:sldMkLst>
          <pc:docMk/>
          <pc:sldMk cId="1204328546" sldId="454"/>
        </pc:sldMkLst>
      </pc:sldChg>
      <pc:sldChg chg="addSp delSp modSp add replId">
        <pc:chgData name="CHEN, KATHY (PGR)" userId="S::u2267086@live.warwick.ac.uk::33ad319c-faab-44e7-b730-ab3160d18fae" providerId="AD" clId="Web-{4FF458B0-33E2-4280-A28C-202B9480F3EF}" dt="2023-02-28T19:21:04.596" v="206" actId="1076"/>
        <pc:sldMkLst>
          <pc:docMk/>
          <pc:sldMk cId="3017710052" sldId="454"/>
        </pc:sldMkLst>
        <pc:spChg chg="mod">
          <ac:chgData name="CHEN, KATHY (PGR)" userId="S::u2267086@live.warwick.ac.uk::33ad319c-faab-44e7-b730-ab3160d18fae" providerId="AD" clId="Web-{4FF458B0-33E2-4280-A28C-202B9480F3EF}" dt="2023-02-28T19:20:59.877" v="205" actId="1076"/>
          <ac:spMkLst>
            <pc:docMk/>
            <pc:sldMk cId="3017710052" sldId="454"/>
            <ac:spMk id="3" creationId="{6BBFEDCC-1B51-5E8D-72D3-3AE797F1178F}"/>
          </ac:spMkLst>
        </pc:spChg>
        <pc:spChg chg="add del mod">
          <ac:chgData name="CHEN, KATHY (PGR)" userId="S::u2267086@live.warwick.ac.uk::33ad319c-faab-44e7-b730-ab3160d18fae" providerId="AD" clId="Web-{4FF458B0-33E2-4280-A28C-202B9480F3EF}" dt="2023-02-28T19:17:05.934" v="165"/>
          <ac:spMkLst>
            <pc:docMk/>
            <pc:sldMk cId="3017710052" sldId="454"/>
            <ac:spMk id="6" creationId="{0B097B24-19A7-9A6A-3D67-8B69B8C9E542}"/>
          </ac:spMkLst>
        </pc:spChg>
        <pc:graphicFrameChg chg="add del">
          <ac:chgData name="CHEN, KATHY (PGR)" userId="S::u2267086@live.warwick.ac.uk::33ad319c-faab-44e7-b730-ab3160d18fae" providerId="AD" clId="Web-{4FF458B0-33E2-4280-A28C-202B9480F3EF}" dt="2023-02-28T19:17:39.591" v="167"/>
          <ac:graphicFrameMkLst>
            <pc:docMk/>
            <pc:sldMk cId="3017710052" sldId="454"/>
            <ac:graphicFrameMk id="8" creationId="{21CDE60C-5CB3-F380-77E0-86877C5B79FE}"/>
          </ac:graphicFrameMkLst>
        </pc:graphicFrameChg>
        <pc:graphicFrameChg chg="add mod modGraphic">
          <ac:chgData name="CHEN, KATHY (PGR)" userId="S::u2267086@live.warwick.ac.uk::33ad319c-faab-44e7-b730-ab3160d18fae" providerId="AD" clId="Web-{4FF458B0-33E2-4280-A28C-202B9480F3EF}" dt="2023-02-28T19:21:04.596" v="206" actId="1076"/>
          <ac:graphicFrameMkLst>
            <pc:docMk/>
            <pc:sldMk cId="3017710052" sldId="454"/>
            <ac:graphicFrameMk id="9" creationId="{45557B9F-9BB9-4A80-2AA1-6FFBC706C18D}"/>
          </ac:graphicFrameMkLst>
        </pc:graphicFrameChg>
      </pc:sldChg>
      <pc:sldChg chg="modSp add replId">
        <pc:chgData name="CHEN, KATHY (PGR)" userId="S::u2267086@live.warwick.ac.uk::33ad319c-faab-44e7-b730-ab3160d18fae" providerId="AD" clId="Web-{4FF458B0-33E2-4280-A28C-202B9480F3EF}" dt="2023-02-28T19:23:06.584" v="257" actId="1076"/>
        <pc:sldMkLst>
          <pc:docMk/>
          <pc:sldMk cId="2917534207" sldId="455"/>
        </pc:sldMkLst>
        <pc:graphicFrameChg chg="mod modGraphic">
          <ac:chgData name="CHEN, KATHY (PGR)" userId="S::u2267086@live.warwick.ac.uk::33ad319c-faab-44e7-b730-ab3160d18fae" providerId="AD" clId="Web-{4FF458B0-33E2-4280-A28C-202B9480F3EF}" dt="2023-02-28T19:23:06.584" v="257" actId="1076"/>
          <ac:graphicFrameMkLst>
            <pc:docMk/>
            <pc:sldMk cId="2917534207" sldId="455"/>
            <ac:graphicFrameMk id="9" creationId="{45557B9F-9BB9-4A80-2AA1-6FFBC706C18D}"/>
          </ac:graphicFrameMkLst>
        </pc:graphicFrameChg>
      </pc:sldChg>
      <pc:sldChg chg="del">
        <pc:chgData name="CHEN, KATHY (PGR)" userId="S::u2267086@live.warwick.ac.uk::33ad319c-faab-44e7-b730-ab3160d18fae" providerId="AD" clId="Web-{4FF458B0-33E2-4280-A28C-202B9480F3EF}" dt="2023-02-28T19:11:31.597" v="34"/>
        <pc:sldMkLst>
          <pc:docMk/>
          <pc:sldMk cId="3092297140" sldId="455"/>
        </pc:sldMkLst>
      </pc:sldChg>
      <pc:sldChg chg="delSp modSp add replId">
        <pc:chgData name="CHEN, KATHY (PGR)" userId="S::u2267086@live.warwick.ac.uk::33ad319c-faab-44e7-b730-ab3160d18fae" providerId="AD" clId="Web-{4FF458B0-33E2-4280-A28C-202B9480F3EF}" dt="2023-02-28T19:25:03.633" v="284" actId="20577"/>
        <pc:sldMkLst>
          <pc:docMk/>
          <pc:sldMk cId="1528137273" sldId="456"/>
        </pc:sldMkLst>
        <pc:spChg chg="mod">
          <ac:chgData name="CHEN, KATHY (PGR)" userId="S::u2267086@live.warwick.ac.uk::33ad319c-faab-44e7-b730-ab3160d18fae" providerId="AD" clId="Web-{4FF458B0-33E2-4280-A28C-202B9480F3EF}" dt="2023-02-28T19:25:03.633" v="284" actId="20577"/>
          <ac:spMkLst>
            <pc:docMk/>
            <pc:sldMk cId="1528137273" sldId="456"/>
            <ac:spMk id="3" creationId="{6BBFEDCC-1B51-5E8D-72D3-3AE797F1178F}"/>
          </ac:spMkLst>
        </pc:spChg>
        <pc:graphicFrameChg chg="del mod modGraphic">
          <ac:chgData name="CHEN, KATHY (PGR)" userId="S::u2267086@live.warwick.ac.uk::33ad319c-faab-44e7-b730-ab3160d18fae" providerId="AD" clId="Web-{4FF458B0-33E2-4280-A28C-202B9480F3EF}" dt="2023-02-28T19:23:42.663" v="261"/>
          <ac:graphicFrameMkLst>
            <pc:docMk/>
            <pc:sldMk cId="1528137273" sldId="456"/>
            <ac:graphicFrameMk id="9" creationId="{45557B9F-9BB9-4A80-2AA1-6FFBC706C18D}"/>
          </ac:graphicFrameMkLst>
        </pc:graphicFrameChg>
      </pc:sldChg>
      <pc:sldChg chg="del">
        <pc:chgData name="CHEN, KATHY (PGR)" userId="S::u2267086@live.warwick.ac.uk::33ad319c-faab-44e7-b730-ab3160d18fae" providerId="AD" clId="Web-{4FF458B0-33E2-4280-A28C-202B9480F3EF}" dt="2023-02-28T19:11:31.612" v="35"/>
        <pc:sldMkLst>
          <pc:docMk/>
          <pc:sldMk cId="1676801715" sldId="456"/>
        </pc:sldMkLst>
      </pc:sldChg>
      <pc:sldChg chg="del">
        <pc:chgData name="CHEN, KATHY (PGR)" userId="S::u2267086@live.warwick.ac.uk::33ad319c-faab-44e7-b730-ab3160d18fae" providerId="AD" clId="Web-{4FF458B0-33E2-4280-A28C-202B9480F3EF}" dt="2023-02-28T19:11:32.690" v="36"/>
        <pc:sldMkLst>
          <pc:docMk/>
          <pc:sldMk cId="834489489" sldId="457"/>
        </pc:sldMkLst>
      </pc:sldChg>
      <pc:sldChg chg="del">
        <pc:chgData name="CHEN, KATHY (PGR)" userId="S::u2267086@live.warwick.ac.uk::33ad319c-faab-44e7-b730-ab3160d18fae" providerId="AD" clId="Web-{4FF458B0-33E2-4280-A28C-202B9480F3EF}" dt="2023-02-28T19:11:32.972" v="37"/>
        <pc:sldMkLst>
          <pc:docMk/>
          <pc:sldMk cId="1301518745" sldId="458"/>
        </pc:sldMkLst>
      </pc:sldChg>
      <pc:sldChg chg="del">
        <pc:chgData name="CHEN, KATHY (PGR)" userId="S::u2267086@live.warwick.ac.uk::33ad319c-faab-44e7-b730-ab3160d18fae" providerId="AD" clId="Web-{4FF458B0-33E2-4280-A28C-202B9480F3EF}" dt="2023-02-28T19:11:33.440" v="38"/>
        <pc:sldMkLst>
          <pc:docMk/>
          <pc:sldMk cId="1506723467" sldId="459"/>
        </pc:sldMkLst>
      </pc:sldChg>
      <pc:sldChg chg="del">
        <pc:chgData name="CHEN, KATHY (PGR)" userId="S::u2267086@live.warwick.ac.uk::33ad319c-faab-44e7-b730-ab3160d18fae" providerId="AD" clId="Web-{4FF458B0-33E2-4280-A28C-202B9480F3EF}" dt="2023-02-28T19:11:34.019" v="39"/>
        <pc:sldMkLst>
          <pc:docMk/>
          <pc:sldMk cId="1036533860" sldId="460"/>
        </pc:sldMkLst>
      </pc:sldChg>
      <pc:sldChg chg="del">
        <pc:chgData name="CHEN, KATHY (PGR)" userId="S::u2267086@live.warwick.ac.uk::33ad319c-faab-44e7-b730-ab3160d18fae" providerId="AD" clId="Web-{4FF458B0-33E2-4280-A28C-202B9480F3EF}" dt="2023-02-28T19:11:35.050" v="40"/>
        <pc:sldMkLst>
          <pc:docMk/>
          <pc:sldMk cId="2421340271" sldId="461"/>
        </pc:sldMkLst>
      </pc:sldChg>
      <pc:sldChg chg="del">
        <pc:chgData name="CHEN, KATHY (PGR)" userId="S::u2267086@live.warwick.ac.uk::33ad319c-faab-44e7-b730-ab3160d18fae" providerId="AD" clId="Web-{4FF458B0-33E2-4280-A28C-202B9480F3EF}" dt="2023-02-28T19:11:35.816" v="41"/>
        <pc:sldMkLst>
          <pc:docMk/>
          <pc:sldMk cId="2642644594" sldId="462"/>
        </pc:sldMkLst>
      </pc:sldChg>
      <pc:sldChg chg="del">
        <pc:chgData name="CHEN, KATHY (PGR)" userId="S::u2267086@live.warwick.ac.uk::33ad319c-faab-44e7-b730-ab3160d18fae" providerId="AD" clId="Web-{4FF458B0-33E2-4280-A28C-202B9480F3EF}" dt="2023-02-28T19:11:37.159" v="42"/>
        <pc:sldMkLst>
          <pc:docMk/>
          <pc:sldMk cId="2412698479" sldId="463"/>
        </pc:sldMkLst>
      </pc:sldChg>
      <pc:sldChg chg="del">
        <pc:chgData name="CHEN, KATHY (PGR)" userId="S::u2267086@live.warwick.ac.uk::33ad319c-faab-44e7-b730-ab3160d18fae" providerId="AD" clId="Web-{4FF458B0-33E2-4280-A28C-202B9480F3EF}" dt="2023-02-28T19:11:38.316" v="43"/>
        <pc:sldMkLst>
          <pc:docMk/>
          <pc:sldMk cId="1481928223" sldId="464"/>
        </pc:sldMkLst>
      </pc:sldChg>
      <pc:sldChg chg="del">
        <pc:chgData name="CHEN, KATHY (PGR)" userId="S::u2267086@live.warwick.ac.uk::33ad319c-faab-44e7-b730-ab3160d18fae" providerId="AD" clId="Web-{4FF458B0-33E2-4280-A28C-202B9480F3EF}" dt="2023-02-28T19:11:39.800" v="44"/>
        <pc:sldMkLst>
          <pc:docMk/>
          <pc:sldMk cId="4136801719" sldId="465"/>
        </pc:sldMkLst>
      </pc:sldChg>
      <pc:sldChg chg="del">
        <pc:chgData name="CHEN, KATHY (PGR)" userId="S::u2267086@live.warwick.ac.uk::33ad319c-faab-44e7-b730-ab3160d18fae" providerId="AD" clId="Web-{4FF458B0-33E2-4280-A28C-202B9480F3EF}" dt="2023-02-28T19:11:41.441" v="45"/>
        <pc:sldMkLst>
          <pc:docMk/>
          <pc:sldMk cId="1424108143" sldId="466"/>
        </pc:sldMkLst>
      </pc:sldChg>
    </pc:docChg>
  </pc:docChgLst>
  <pc:docChgLst>
    <pc:chgData clId="Web-{EB7FA5BA-EC85-D4B0-F768-23822F841117}"/>
    <pc:docChg chg="modSld">
      <pc:chgData name="" userId="" providerId="" clId="Web-{EB7FA5BA-EC85-D4B0-F768-23822F841117}" dt="2023-02-24T19:43:24.639" v="0" actId="20577"/>
      <pc:docMkLst>
        <pc:docMk/>
      </pc:docMkLst>
      <pc:sldChg chg="modSp">
        <pc:chgData name="" userId="" providerId="" clId="Web-{EB7FA5BA-EC85-D4B0-F768-23822F841117}" dt="2023-02-24T19:43:24.639" v="0" actId="20577"/>
        <pc:sldMkLst>
          <pc:docMk/>
          <pc:sldMk cId="419606111" sldId="449"/>
        </pc:sldMkLst>
        <pc:spChg chg="mod">
          <ac:chgData name="" userId="" providerId="" clId="Web-{EB7FA5BA-EC85-D4B0-F768-23822F841117}" dt="2023-02-24T19:43:24.639" v="0" actId="20577"/>
          <ac:spMkLst>
            <pc:docMk/>
            <pc:sldMk cId="419606111" sldId="449"/>
            <ac:spMk id="7" creationId="{7EBA17EC-68BE-5A68-472A-4B0E6C21DA87}"/>
          </ac:spMkLst>
        </pc:spChg>
      </pc:sldChg>
    </pc:docChg>
  </pc:docChgLst>
  <pc:docChgLst>
    <pc:chgData name="CHEN, KATHY (PGR)" userId="S::u2267086@live.warwick.ac.uk::33ad319c-faab-44e7-b730-ab3160d18fae" providerId="AD" clId="Web-{D0CBAC70-4BD8-F95E-6E85-92A8785E109A}"/>
    <pc:docChg chg="addSld delSld modSld">
      <pc:chgData name="CHEN, KATHY (PGR)" userId="S::u2267086@live.warwick.ac.uk::33ad319c-faab-44e7-b730-ab3160d18fae" providerId="AD" clId="Web-{D0CBAC70-4BD8-F95E-6E85-92A8785E109A}" dt="2023-02-27T21:55:12.897" v="206"/>
      <pc:docMkLst>
        <pc:docMk/>
      </pc:docMkLst>
      <pc:sldChg chg="modSp">
        <pc:chgData name="CHEN, KATHY (PGR)" userId="S::u2267086@live.warwick.ac.uk::33ad319c-faab-44e7-b730-ab3160d18fae" providerId="AD" clId="Web-{D0CBAC70-4BD8-F95E-6E85-92A8785E109A}" dt="2023-02-27T21:52:01.683" v="143" actId="20577"/>
        <pc:sldMkLst>
          <pc:docMk/>
          <pc:sldMk cId="419606111" sldId="449"/>
        </pc:sldMkLst>
        <pc:spChg chg="mod">
          <ac:chgData name="CHEN, KATHY (PGR)" userId="S::u2267086@live.warwick.ac.uk::33ad319c-faab-44e7-b730-ab3160d18fae" providerId="AD" clId="Web-{D0CBAC70-4BD8-F95E-6E85-92A8785E109A}" dt="2023-02-27T21:52:01.683" v="143" actId="20577"/>
          <ac:spMkLst>
            <pc:docMk/>
            <pc:sldMk cId="419606111" sldId="449"/>
            <ac:spMk id="3" creationId="{6BBFEDCC-1B51-5E8D-72D3-3AE797F1178F}"/>
          </ac:spMkLst>
        </pc:spChg>
        <pc:spChg chg="mod">
          <ac:chgData name="CHEN, KATHY (PGR)" userId="S::u2267086@live.warwick.ac.uk::33ad319c-faab-44e7-b730-ab3160d18fae" providerId="AD" clId="Web-{D0CBAC70-4BD8-F95E-6E85-92A8785E109A}" dt="2023-02-27T21:50:06.818" v="15" actId="20577"/>
          <ac:spMkLst>
            <pc:docMk/>
            <pc:sldMk cId="419606111" sldId="449"/>
            <ac:spMk id="7" creationId="{7EBA17EC-68BE-5A68-472A-4B0E6C21DA87}"/>
          </ac:spMkLst>
        </pc:spChg>
      </pc:sldChg>
      <pc:sldChg chg="modSp add del">
        <pc:chgData name="CHEN, KATHY (PGR)" userId="S::u2267086@live.warwick.ac.uk::33ad319c-faab-44e7-b730-ab3160d18fae" providerId="AD" clId="Web-{D0CBAC70-4BD8-F95E-6E85-92A8785E109A}" dt="2023-02-27T21:55:08.397" v="205"/>
        <pc:sldMkLst>
          <pc:docMk/>
          <pc:sldMk cId="2868258527" sldId="450"/>
        </pc:sldMkLst>
        <pc:spChg chg="mod">
          <ac:chgData name="CHEN, KATHY (PGR)" userId="S::u2267086@live.warwick.ac.uk::33ad319c-faab-44e7-b730-ab3160d18fae" providerId="AD" clId="Web-{D0CBAC70-4BD8-F95E-6E85-92A8785E109A}" dt="2023-02-27T21:54:01.550" v="192" actId="20577"/>
          <ac:spMkLst>
            <pc:docMk/>
            <pc:sldMk cId="2868258527" sldId="450"/>
            <ac:spMk id="2" creationId="{20C34B7D-E70A-2934-8E22-8DFD850923A8}"/>
          </ac:spMkLst>
        </pc:spChg>
        <pc:spChg chg="mod">
          <ac:chgData name="CHEN, KATHY (PGR)" userId="S::u2267086@live.warwick.ac.uk::33ad319c-faab-44e7-b730-ab3160d18fae" providerId="AD" clId="Web-{D0CBAC70-4BD8-F95E-6E85-92A8785E109A}" dt="2023-02-27T21:55:03.131" v="203" actId="20577"/>
          <ac:spMkLst>
            <pc:docMk/>
            <pc:sldMk cId="2868258527" sldId="450"/>
            <ac:spMk id="3" creationId="{6BBFEDCC-1B51-5E8D-72D3-3AE797F1178F}"/>
          </ac:spMkLst>
        </pc:spChg>
        <pc:spChg chg="mod">
          <ac:chgData name="CHEN, KATHY (PGR)" userId="S::u2267086@live.warwick.ac.uk::33ad319c-faab-44e7-b730-ab3160d18fae" providerId="AD" clId="Web-{D0CBAC70-4BD8-F95E-6E85-92A8785E109A}" dt="2023-02-27T21:52:15.825" v="162" actId="20577"/>
          <ac:spMkLst>
            <pc:docMk/>
            <pc:sldMk cId="2868258527" sldId="450"/>
            <ac:spMk id="7" creationId="{7EBA17EC-68BE-5A68-472A-4B0E6C21DA87}"/>
          </ac:spMkLst>
        </pc:spChg>
      </pc:sldChg>
      <pc:sldChg chg="del">
        <pc:chgData name="CHEN, KATHY (PGR)" userId="S::u2267086@live.warwick.ac.uk::33ad319c-faab-44e7-b730-ab3160d18fae" providerId="AD" clId="Web-{D0CBAC70-4BD8-F95E-6E85-92A8785E109A}" dt="2023-02-27T21:52:19.028" v="163"/>
        <pc:sldMkLst>
          <pc:docMk/>
          <pc:sldMk cId="1191119784" sldId="451"/>
        </pc:sldMkLst>
      </pc:sldChg>
      <pc:sldChg chg="add replId">
        <pc:chgData name="CHEN, KATHY (PGR)" userId="S::u2267086@live.warwick.ac.uk::33ad319c-faab-44e7-b730-ab3160d18fae" providerId="AD" clId="Web-{D0CBAC70-4BD8-F95E-6E85-92A8785E109A}" dt="2023-02-27T21:55:12.897" v="206"/>
        <pc:sldMkLst>
          <pc:docMk/>
          <pc:sldMk cId="3188649934" sldId="451"/>
        </pc:sldMkLst>
      </pc:sldChg>
      <pc:sldChg chg="del">
        <pc:chgData name="CHEN, KATHY (PGR)" userId="S::u2267086@live.warwick.ac.uk::33ad319c-faab-44e7-b730-ab3160d18fae" providerId="AD" clId="Web-{D0CBAC70-4BD8-F95E-6E85-92A8785E109A}" dt="2023-02-27T21:52:20.622" v="164"/>
        <pc:sldMkLst>
          <pc:docMk/>
          <pc:sldMk cId="4284969991" sldId="452"/>
        </pc:sldMkLst>
      </pc:sldChg>
      <pc:sldChg chg="del">
        <pc:chgData name="CHEN, KATHY (PGR)" userId="S::u2267086@live.warwick.ac.uk::33ad319c-faab-44e7-b730-ab3160d18fae" providerId="AD" clId="Web-{D0CBAC70-4BD8-F95E-6E85-92A8785E109A}" dt="2023-02-27T21:52:22.185" v="165"/>
        <pc:sldMkLst>
          <pc:docMk/>
          <pc:sldMk cId="928258845" sldId="453"/>
        </pc:sldMkLst>
      </pc:sldChg>
      <pc:sldChg chg="del">
        <pc:chgData name="CHEN, KATHY (PGR)" userId="S::u2267086@live.warwick.ac.uk::33ad319c-faab-44e7-b730-ab3160d18fae" providerId="AD" clId="Web-{D0CBAC70-4BD8-F95E-6E85-92A8785E109A}" dt="2023-02-27T21:52:22.294" v="166"/>
        <pc:sldMkLst>
          <pc:docMk/>
          <pc:sldMk cId="3429535803" sldId="454"/>
        </pc:sldMkLst>
      </pc:sldChg>
      <pc:sldChg chg="del">
        <pc:chgData name="CHEN, KATHY (PGR)" userId="S::u2267086@live.warwick.ac.uk::33ad319c-faab-44e7-b730-ab3160d18fae" providerId="AD" clId="Web-{D0CBAC70-4BD8-F95E-6E85-92A8785E109A}" dt="2023-02-27T21:52:22.544" v="167"/>
        <pc:sldMkLst>
          <pc:docMk/>
          <pc:sldMk cId="4108120217" sldId="455"/>
        </pc:sldMkLst>
      </pc:sldChg>
      <pc:sldChg chg="del">
        <pc:chgData name="CHEN, KATHY (PGR)" userId="S::u2267086@live.warwick.ac.uk::33ad319c-faab-44e7-b730-ab3160d18fae" providerId="AD" clId="Web-{D0CBAC70-4BD8-F95E-6E85-92A8785E109A}" dt="2023-02-27T21:52:23.247" v="168"/>
        <pc:sldMkLst>
          <pc:docMk/>
          <pc:sldMk cId="2548195367" sldId="456"/>
        </pc:sldMkLst>
      </pc:sldChg>
      <pc:sldChg chg="del">
        <pc:chgData name="CHEN, KATHY (PGR)" userId="S::u2267086@live.warwick.ac.uk::33ad319c-faab-44e7-b730-ab3160d18fae" providerId="AD" clId="Web-{D0CBAC70-4BD8-F95E-6E85-92A8785E109A}" dt="2023-02-27T21:52:24.404" v="169"/>
        <pc:sldMkLst>
          <pc:docMk/>
          <pc:sldMk cId="129482120" sldId="457"/>
        </pc:sldMkLst>
      </pc:sldChg>
      <pc:sldChg chg="del">
        <pc:chgData name="CHEN, KATHY (PGR)" userId="S::u2267086@live.warwick.ac.uk::33ad319c-faab-44e7-b730-ab3160d18fae" providerId="AD" clId="Web-{D0CBAC70-4BD8-F95E-6E85-92A8785E109A}" dt="2023-02-27T21:52:25.747" v="170"/>
        <pc:sldMkLst>
          <pc:docMk/>
          <pc:sldMk cId="721124082" sldId="458"/>
        </pc:sldMkLst>
      </pc:sldChg>
      <pc:sldChg chg="del">
        <pc:chgData name="CHEN, KATHY (PGR)" userId="S::u2267086@live.warwick.ac.uk::33ad319c-faab-44e7-b730-ab3160d18fae" providerId="AD" clId="Web-{D0CBAC70-4BD8-F95E-6E85-92A8785E109A}" dt="2023-02-27T21:52:26.154" v="171"/>
        <pc:sldMkLst>
          <pc:docMk/>
          <pc:sldMk cId="376136614" sldId="459"/>
        </pc:sldMkLst>
      </pc:sldChg>
      <pc:sldChg chg="del">
        <pc:chgData name="CHEN, KATHY (PGR)" userId="S::u2267086@live.warwick.ac.uk::33ad319c-faab-44e7-b730-ab3160d18fae" providerId="AD" clId="Web-{D0CBAC70-4BD8-F95E-6E85-92A8785E109A}" dt="2023-02-27T21:52:26.888" v="172"/>
        <pc:sldMkLst>
          <pc:docMk/>
          <pc:sldMk cId="144837133" sldId="460"/>
        </pc:sldMkLst>
      </pc:sldChg>
      <pc:sldChg chg="del">
        <pc:chgData name="CHEN, KATHY (PGR)" userId="S::u2267086@live.warwick.ac.uk::33ad319c-faab-44e7-b730-ab3160d18fae" providerId="AD" clId="Web-{D0CBAC70-4BD8-F95E-6E85-92A8785E109A}" dt="2023-02-27T21:52:27.466" v="173"/>
        <pc:sldMkLst>
          <pc:docMk/>
          <pc:sldMk cId="2847311669" sldId="461"/>
        </pc:sldMkLst>
      </pc:sldChg>
      <pc:sldChg chg="del">
        <pc:chgData name="CHEN, KATHY (PGR)" userId="S::u2267086@live.warwick.ac.uk::33ad319c-faab-44e7-b730-ab3160d18fae" providerId="AD" clId="Web-{D0CBAC70-4BD8-F95E-6E85-92A8785E109A}" dt="2023-02-27T21:52:28.060" v="174"/>
        <pc:sldMkLst>
          <pc:docMk/>
          <pc:sldMk cId="1442059615" sldId="462"/>
        </pc:sldMkLst>
      </pc:sldChg>
      <pc:sldChg chg="del">
        <pc:chgData name="CHEN, KATHY (PGR)" userId="S::u2267086@live.warwick.ac.uk::33ad319c-faab-44e7-b730-ab3160d18fae" providerId="AD" clId="Web-{D0CBAC70-4BD8-F95E-6E85-92A8785E109A}" dt="2023-02-27T21:52:28.748" v="175"/>
        <pc:sldMkLst>
          <pc:docMk/>
          <pc:sldMk cId="3177115168" sldId="463"/>
        </pc:sldMkLst>
      </pc:sldChg>
      <pc:sldChg chg="del">
        <pc:chgData name="CHEN, KATHY (PGR)" userId="S::u2267086@live.warwick.ac.uk::33ad319c-faab-44e7-b730-ab3160d18fae" providerId="AD" clId="Web-{D0CBAC70-4BD8-F95E-6E85-92A8785E109A}" dt="2023-02-27T21:52:29.279" v="176"/>
        <pc:sldMkLst>
          <pc:docMk/>
          <pc:sldMk cId="1854377399" sldId="464"/>
        </pc:sldMkLst>
      </pc:sldChg>
      <pc:sldChg chg="del">
        <pc:chgData name="CHEN, KATHY (PGR)" userId="S::u2267086@live.warwick.ac.uk::33ad319c-faab-44e7-b730-ab3160d18fae" providerId="AD" clId="Web-{D0CBAC70-4BD8-F95E-6E85-92A8785E109A}" dt="2023-02-27T21:52:29.888" v="177"/>
        <pc:sldMkLst>
          <pc:docMk/>
          <pc:sldMk cId="3006247570" sldId="465"/>
        </pc:sldMkLst>
      </pc:sldChg>
      <pc:sldChg chg="del">
        <pc:chgData name="CHEN, KATHY (PGR)" userId="S::u2267086@live.warwick.ac.uk::33ad319c-faab-44e7-b730-ab3160d18fae" providerId="AD" clId="Web-{D0CBAC70-4BD8-F95E-6E85-92A8785E109A}" dt="2023-02-27T21:52:30.466" v="178"/>
        <pc:sldMkLst>
          <pc:docMk/>
          <pc:sldMk cId="1045436667" sldId="466"/>
        </pc:sldMkLst>
      </pc:sldChg>
      <pc:sldChg chg="del">
        <pc:chgData name="CHEN, KATHY (PGR)" userId="S::u2267086@live.warwick.ac.uk::33ad319c-faab-44e7-b730-ab3160d18fae" providerId="AD" clId="Web-{D0CBAC70-4BD8-F95E-6E85-92A8785E109A}" dt="2023-02-27T21:52:31.091" v="179"/>
        <pc:sldMkLst>
          <pc:docMk/>
          <pc:sldMk cId="3815746622" sldId="467"/>
        </pc:sldMkLst>
      </pc:sldChg>
      <pc:sldChg chg="del">
        <pc:chgData name="CHEN, KATHY (PGR)" userId="S::u2267086@live.warwick.ac.uk::33ad319c-faab-44e7-b730-ab3160d18fae" providerId="AD" clId="Web-{D0CBAC70-4BD8-F95E-6E85-92A8785E109A}" dt="2023-02-27T21:52:31.232" v="180"/>
        <pc:sldMkLst>
          <pc:docMk/>
          <pc:sldMk cId="3708837284" sldId="468"/>
        </pc:sldMkLst>
      </pc:sldChg>
      <pc:sldChg chg="del">
        <pc:chgData name="CHEN, KATHY (PGR)" userId="S::u2267086@live.warwick.ac.uk::33ad319c-faab-44e7-b730-ab3160d18fae" providerId="AD" clId="Web-{D0CBAC70-4BD8-F95E-6E85-92A8785E109A}" dt="2023-02-27T21:52:31.982" v="181"/>
        <pc:sldMkLst>
          <pc:docMk/>
          <pc:sldMk cId="193447114" sldId="469"/>
        </pc:sldMkLst>
      </pc:sldChg>
      <pc:sldChg chg="del">
        <pc:chgData name="CHEN, KATHY (PGR)" userId="S::u2267086@live.warwick.ac.uk::33ad319c-faab-44e7-b730-ab3160d18fae" providerId="AD" clId="Web-{D0CBAC70-4BD8-F95E-6E85-92A8785E109A}" dt="2023-02-27T21:52:34.045" v="182"/>
        <pc:sldMkLst>
          <pc:docMk/>
          <pc:sldMk cId="257198342" sldId="470"/>
        </pc:sldMkLst>
      </pc:sldChg>
    </pc:docChg>
  </pc:docChgLst>
  <pc:docChgLst>
    <pc:chgData name="CHEN, KATHY (PGR)" userId="S::u2267086@live.warwick.ac.uk::33ad319c-faab-44e7-b730-ab3160d18fae" providerId="AD" clId="Web-{B77D70E4-29BF-C552-088C-493200AE78D8}"/>
    <pc:docChg chg="addSld modSld">
      <pc:chgData name="CHEN, KATHY (PGR)" userId="S::u2267086@live.warwick.ac.uk::33ad319c-faab-44e7-b730-ab3160d18fae" providerId="AD" clId="Web-{B77D70E4-29BF-C552-088C-493200AE78D8}" dt="2023-02-28T01:32:00.857" v="89"/>
      <pc:docMkLst>
        <pc:docMk/>
      </pc:docMkLst>
      <pc:sldChg chg="modSp">
        <pc:chgData name="CHEN, KATHY (PGR)" userId="S::u2267086@live.warwick.ac.uk::33ad319c-faab-44e7-b730-ab3160d18fae" providerId="AD" clId="Web-{B77D70E4-29BF-C552-088C-493200AE78D8}" dt="2023-02-28T01:28:45.928" v="35" actId="20577"/>
        <pc:sldMkLst>
          <pc:docMk/>
          <pc:sldMk cId="419606111" sldId="449"/>
        </pc:sldMkLst>
        <pc:spChg chg="mod">
          <ac:chgData name="CHEN, KATHY (PGR)" userId="S::u2267086@live.warwick.ac.uk::33ad319c-faab-44e7-b730-ab3160d18fae" providerId="AD" clId="Web-{B77D70E4-29BF-C552-088C-493200AE78D8}" dt="2023-02-28T01:28:45.928" v="35" actId="20577"/>
          <ac:spMkLst>
            <pc:docMk/>
            <pc:sldMk cId="419606111" sldId="449"/>
            <ac:spMk id="3" creationId="{6BBFEDCC-1B51-5E8D-72D3-3AE797F1178F}"/>
          </ac:spMkLst>
        </pc:spChg>
      </pc:sldChg>
      <pc:sldChg chg="modSp">
        <pc:chgData name="CHEN, KATHY (PGR)" userId="S::u2267086@live.warwick.ac.uk::33ad319c-faab-44e7-b730-ab3160d18fae" providerId="AD" clId="Web-{B77D70E4-29BF-C552-088C-493200AE78D8}" dt="2023-02-28T01:29:40.775" v="58" actId="20577"/>
        <pc:sldMkLst>
          <pc:docMk/>
          <pc:sldMk cId="2868258527" sldId="450"/>
        </pc:sldMkLst>
        <pc:spChg chg="mod">
          <ac:chgData name="CHEN, KATHY (PGR)" userId="S::u2267086@live.warwick.ac.uk::33ad319c-faab-44e7-b730-ab3160d18fae" providerId="AD" clId="Web-{B77D70E4-29BF-C552-088C-493200AE78D8}" dt="2023-02-28T01:29:09.007" v="47" actId="20577"/>
          <ac:spMkLst>
            <pc:docMk/>
            <pc:sldMk cId="2868258527" sldId="450"/>
            <ac:spMk id="2" creationId="{20C34B7D-E70A-2934-8E22-8DFD850923A8}"/>
          </ac:spMkLst>
        </pc:spChg>
        <pc:spChg chg="mod">
          <ac:chgData name="CHEN, KATHY (PGR)" userId="S::u2267086@live.warwick.ac.uk::33ad319c-faab-44e7-b730-ab3160d18fae" providerId="AD" clId="Web-{B77D70E4-29BF-C552-088C-493200AE78D8}" dt="2023-02-28T01:29:40.775" v="58" actId="20577"/>
          <ac:spMkLst>
            <pc:docMk/>
            <pc:sldMk cId="2868258527" sldId="450"/>
            <ac:spMk id="3" creationId="{6BBFEDCC-1B51-5E8D-72D3-3AE797F1178F}"/>
          </ac:spMkLst>
        </pc:spChg>
      </pc:sldChg>
      <pc:sldChg chg="modSp add replId">
        <pc:chgData name="CHEN, KATHY (PGR)" userId="S::u2267086@live.warwick.ac.uk::33ad319c-faab-44e7-b730-ab3160d18fae" providerId="AD" clId="Web-{B77D70E4-29BF-C552-088C-493200AE78D8}" dt="2023-02-28T01:30:46.808" v="73" actId="20577"/>
        <pc:sldMkLst>
          <pc:docMk/>
          <pc:sldMk cId="1505899726" sldId="451"/>
        </pc:sldMkLst>
        <pc:spChg chg="mod">
          <ac:chgData name="CHEN, KATHY (PGR)" userId="S::u2267086@live.warwick.ac.uk::33ad319c-faab-44e7-b730-ab3160d18fae" providerId="AD" clId="Web-{B77D70E4-29BF-C552-088C-493200AE78D8}" dt="2023-02-28T01:30:27.870" v="66" actId="1076"/>
          <ac:spMkLst>
            <pc:docMk/>
            <pc:sldMk cId="1505899726" sldId="451"/>
            <ac:spMk id="2" creationId="{20C34B7D-E70A-2934-8E22-8DFD850923A8}"/>
          </ac:spMkLst>
        </pc:spChg>
        <pc:spChg chg="mod">
          <ac:chgData name="CHEN, KATHY (PGR)" userId="S::u2267086@live.warwick.ac.uk::33ad319c-faab-44e7-b730-ab3160d18fae" providerId="AD" clId="Web-{B77D70E4-29BF-C552-088C-493200AE78D8}" dt="2023-02-28T01:30:46.808" v="73" actId="20577"/>
          <ac:spMkLst>
            <pc:docMk/>
            <pc:sldMk cId="1505899726" sldId="451"/>
            <ac:spMk id="3" creationId="{6BBFEDCC-1B51-5E8D-72D3-3AE797F1178F}"/>
          </ac:spMkLst>
        </pc:spChg>
      </pc:sldChg>
      <pc:sldChg chg="modSp add replId">
        <pc:chgData name="CHEN, KATHY (PGR)" userId="S::u2267086@live.warwick.ac.uk::33ad319c-faab-44e7-b730-ab3160d18fae" providerId="AD" clId="Web-{B77D70E4-29BF-C552-088C-493200AE78D8}" dt="2023-02-28T01:31:57.232" v="88" actId="20577"/>
        <pc:sldMkLst>
          <pc:docMk/>
          <pc:sldMk cId="672295255" sldId="452"/>
        </pc:sldMkLst>
        <pc:spChg chg="mod">
          <ac:chgData name="CHEN, KATHY (PGR)" userId="S::u2267086@live.warwick.ac.uk::33ad319c-faab-44e7-b730-ab3160d18fae" providerId="AD" clId="Web-{B77D70E4-29BF-C552-088C-493200AE78D8}" dt="2023-02-28T01:31:57.232" v="88" actId="20577"/>
          <ac:spMkLst>
            <pc:docMk/>
            <pc:sldMk cId="672295255" sldId="452"/>
            <ac:spMk id="3" creationId="{6BBFEDCC-1B51-5E8D-72D3-3AE797F1178F}"/>
          </ac:spMkLst>
        </pc:spChg>
      </pc:sldChg>
      <pc:sldChg chg="add replId">
        <pc:chgData name="CHEN, KATHY (PGR)" userId="S::u2267086@live.warwick.ac.uk::33ad319c-faab-44e7-b730-ab3160d18fae" providerId="AD" clId="Web-{B77D70E4-29BF-C552-088C-493200AE78D8}" dt="2023-02-28T01:32:00.857" v="89"/>
        <pc:sldMkLst>
          <pc:docMk/>
          <pc:sldMk cId="2442555407" sldId="453"/>
        </pc:sldMkLst>
      </pc:sldChg>
    </pc:docChg>
  </pc:docChgLst>
  <pc:docChgLst>
    <pc:chgData clId="Web-{AAD1A74A-A3FE-42DE-9E3F-4530B6580664}"/>
    <pc:docChg chg="modSld">
      <pc:chgData name="" userId="" providerId="" clId="Web-{AAD1A74A-A3FE-42DE-9E3F-4530B6580664}" dt="2023-02-28T17:47:51.329" v="6" actId="20577"/>
      <pc:docMkLst>
        <pc:docMk/>
      </pc:docMkLst>
      <pc:sldChg chg="modSp">
        <pc:chgData name="" userId="" providerId="" clId="Web-{AAD1A74A-A3FE-42DE-9E3F-4530B6580664}" dt="2023-02-28T17:47:51.329" v="6" actId="20577"/>
        <pc:sldMkLst>
          <pc:docMk/>
          <pc:sldMk cId="419606111" sldId="449"/>
        </pc:sldMkLst>
        <pc:spChg chg="mod">
          <ac:chgData name="" userId="" providerId="" clId="Web-{AAD1A74A-A3FE-42DE-9E3F-4530B6580664}" dt="2023-02-28T17:47:51.329" v="6" actId="20577"/>
          <ac:spMkLst>
            <pc:docMk/>
            <pc:sldMk cId="419606111" sldId="449"/>
            <ac:spMk id="7" creationId="{7EBA17EC-68BE-5A68-472A-4B0E6C21DA87}"/>
          </ac:spMkLst>
        </pc:spChg>
      </pc:sldChg>
    </pc:docChg>
  </pc:docChgLst>
  <pc:docChgLst>
    <pc:chgData name="CHEN, KATHY (PGR)" userId="S::u2267086@live.warwick.ac.uk::33ad319c-faab-44e7-b730-ab3160d18fae" providerId="AD" clId="Web-{78954B45-F872-44E0-BFA9-08B64AD4EEBC}"/>
    <pc:docChg chg="addSld delSld modSld">
      <pc:chgData name="CHEN, KATHY (PGR)" userId="S::u2267086@live.warwick.ac.uk::33ad319c-faab-44e7-b730-ab3160d18fae" providerId="AD" clId="Web-{78954B45-F872-44E0-BFA9-08B64AD4EEBC}" dt="2023-02-24T20:44:12.944" v="714" actId="20577"/>
      <pc:docMkLst>
        <pc:docMk/>
      </pc:docMkLst>
      <pc:sldChg chg="modSp">
        <pc:chgData name="CHEN, KATHY (PGR)" userId="S::u2267086@live.warwick.ac.uk::33ad319c-faab-44e7-b730-ab3160d18fae" providerId="AD" clId="Web-{78954B45-F872-44E0-BFA9-08B64AD4EEBC}" dt="2023-02-24T20:11:59.261" v="94" actId="20577"/>
        <pc:sldMkLst>
          <pc:docMk/>
          <pc:sldMk cId="419606111" sldId="449"/>
        </pc:sldMkLst>
        <pc:spChg chg="mod">
          <ac:chgData name="CHEN, KATHY (PGR)" userId="S::u2267086@live.warwick.ac.uk::33ad319c-faab-44e7-b730-ab3160d18fae" providerId="AD" clId="Web-{78954B45-F872-44E0-BFA9-08B64AD4EEBC}" dt="2023-02-24T20:11:59.261" v="94" actId="20577"/>
          <ac:spMkLst>
            <pc:docMk/>
            <pc:sldMk cId="419606111" sldId="449"/>
            <ac:spMk id="3" creationId="{6BBFEDCC-1B51-5E8D-72D3-3AE797F1178F}"/>
          </ac:spMkLst>
        </pc:spChg>
      </pc:sldChg>
      <pc:sldChg chg="del">
        <pc:chgData name="CHEN, KATHY (PGR)" userId="S::u2267086@live.warwick.ac.uk::33ad319c-faab-44e7-b730-ab3160d18fae" providerId="AD" clId="Web-{78954B45-F872-44E0-BFA9-08B64AD4EEBC}" dt="2023-02-24T20:08:21.403" v="3"/>
        <pc:sldMkLst>
          <pc:docMk/>
          <pc:sldMk cId="546263679" sldId="450"/>
        </pc:sldMkLst>
      </pc:sldChg>
      <pc:sldChg chg="addSp modSp add replId">
        <pc:chgData name="CHEN, KATHY (PGR)" userId="S::u2267086@live.warwick.ac.uk::33ad319c-faab-44e7-b730-ab3160d18fae" providerId="AD" clId="Web-{78954B45-F872-44E0-BFA9-08B64AD4EEBC}" dt="2023-02-24T20:14:06.407" v="115" actId="1076"/>
        <pc:sldMkLst>
          <pc:docMk/>
          <pc:sldMk cId="2868258527" sldId="450"/>
        </pc:sldMkLst>
        <pc:spChg chg="add mod">
          <ac:chgData name="CHEN, KATHY (PGR)" userId="S::u2267086@live.warwick.ac.uk::33ad319c-faab-44e7-b730-ab3160d18fae" providerId="AD" clId="Web-{78954B45-F872-44E0-BFA9-08B64AD4EEBC}" dt="2023-02-24T20:13:10.450" v="105" actId="20577"/>
          <ac:spMkLst>
            <pc:docMk/>
            <pc:sldMk cId="2868258527" sldId="450"/>
            <ac:spMk id="2" creationId="{20C34B7D-E70A-2934-8E22-8DFD850923A8}"/>
          </ac:spMkLst>
        </pc:spChg>
        <pc:spChg chg="mod">
          <ac:chgData name="CHEN, KATHY (PGR)" userId="S::u2267086@live.warwick.ac.uk::33ad319c-faab-44e7-b730-ab3160d18fae" providerId="AD" clId="Web-{78954B45-F872-44E0-BFA9-08B64AD4EEBC}" dt="2023-02-24T20:13:31.328" v="111" actId="20577"/>
          <ac:spMkLst>
            <pc:docMk/>
            <pc:sldMk cId="2868258527" sldId="450"/>
            <ac:spMk id="3" creationId="{6BBFEDCC-1B51-5E8D-72D3-3AE797F1178F}"/>
          </ac:spMkLst>
        </pc:spChg>
        <pc:picChg chg="add mod">
          <ac:chgData name="CHEN, KATHY (PGR)" userId="S::u2267086@live.warwick.ac.uk::33ad319c-faab-44e7-b730-ab3160d18fae" providerId="AD" clId="Web-{78954B45-F872-44E0-BFA9-08B64AD4EEBC}" dt="2023-02-24T20:14:06.407" v="115" actId="1076"/>
          <ac:picMkLst>
            <pc:docMk/>
            <pc:sldMk cId="2868258527" sldId="450"/>
            <ac:picMk id="6" creationId="{7470E2A2-A3FB-2F29-89DB-0A9EEFFF4EA8}"/>
          </ac:picMkLst>
        </pc:picChg>
      </pc:sldChg>
      <pc:sldChg chg="del">
        <pc:chgData name="CHEN, KATHY (PGR)" userId="S::u2267086@live.warwick.ac.uk::33ad319c-faab-44e7-b730-ab3160d18fae" providerId="AD" clId="Web-{78954B45-F872-44E0-BFA9-08B64AD4EEBC}" dt="2023-02-24T20:08:22.497" v="4"/>
        <pc:sldMkLst>
          <pc:docMk/>
          <pc:sldMk cId="2760062859" sldId="451"/>
        </pc:sldMkLst>
      </pc:sldChg>
      <pc:sldChg chg="delSp modSp add replId">
        <pc:chgData name="CHEN, KATHY (PGR)" userId="S::u2267086@live.warwick.ac.uk::33ad319c-faab-44e7-b730-ab3160d18fae" providerId="AD" clId="Web-{78954B45-F872-44E0-BFA9-08B64AD4EEBC}" dt="2023-02-24T20:18:45.216" v="197" actId="20577"/>
        <pc:sldMkLst>
          <pc:docMk/>
          <pc:sldMk cId="3511023268" sldId="451"/>
        </pc:sldMkLst>
        <pc:spChg chg="mod">
          <ac:chgData name="CHEN, KATHY (PGR)" userId="S::u2267086@live.warwick.ac.uk::33ad319c-faab-44e7-b730-ab3160d18fae" providerId="AD" clId="Web-{78954B45-F872-44E0-BFA9-08B64AD4EEBC}" dt="2023-02-24T20:18:45.216" v="197" actId="20577"/>
          <ac:spMkLst>
            <pc:docMk/>
            <pc:sldMk cId="3511023268" sldId="451"/>
            <ac:spMk id="3" creationId="{6BBFEDCC-1B51-5E8D-72D3-3AE797F1178F}"/>
          </ac:spMkLst>
        </pc:spChg>
        <pc:picChg chg="del">
          <ac:chgData name="CHEN, KATHY (PGR)" userId="S::u2267086@live.warwick.ac.uk::33ad319c-faab-44e7-b730-ab3160d18fae" providerId="AD" clId="Web-{78954B45-F872-44E0-BFA9-08B64AD4EEBC}" dt="2023-02-24T20:14:19.657" v="117"/>
          <ac:picMkLst>
            <pc:docMk/>
            <pc:sldMk cId="3511023268" sldId="451"/>
            <ac:picMk id="6" creationId="{7470E2A2-A3FB-2F29-89DB-0A9EEFFF4EA8}"/>
          </ac:picMkLst>
        </pc:picChg>
      </pc:sldChg>
      <pc:sldChg chg="modSp add replId">
        <pc:chgData name="CHEN, KATHY (PGR)" userId="S::u2267086@live.warwick.ac.uk::33ad319c-faab-44e7-b730-ab3160d18fae" providerId="AD" clId="Web-{78954B45-F872-44E0-BFA9-08B64AD4EEBC}" dt="2023-02-24T20:19:04.169" v="201" actId="20577"/>
        <pc:sldMkLst>
          <pc:docMk/>
          <pc:sldMk cId="1129979355" sldId="452"/>
        </pc:sldMkLst>
        <pc:spChg chg="mod">
          <ac:chgData name="CHEN, KATHY (PGR)" userId="S::u2267086@live.warwick.ac.uk::33ad319c-faab-44e7-b730-ab3160d18fae" providerId="AD" clId="Web-{78954B45-F872-44E0-BFA9-08B64AD4EEBC}" dt="2023-02-24T20:19:04.169" v="201" actId="20577"/>
          <ac:spMkLst>
            <pc:docMk/>
            <pc:sldMk cId="1129979355" sldId="452"/>
            <ac:spMk id="3" creationId="{6BBFEDCC-1B51-5E8D-72D3-3AE797F1178F}"/>
          </ac:spMkLst>
        </pc:spChg>
      </pc:sldChg>
      <pc:sldChg chg="del">
        <pc:chgData name="CHEN, KATHY (PGR)" userId="S::u2267086@live.warwick.ac.uk::33ad319c-faab-44e7-b730-ab3160d18fae" providerId="AD" clId="Web-{78954B45-F872-44E0-BFA9-08B64AD4EEBC}" dt="2023-02-24T20:08:23.325" v="5"/>
        <pc:sldMkLst>
          <pc:docMk/>
          <pc:sldMk cId="4081498238" sldId="452"/>
        </pc:sldMkLst>
      </pc:sldChg>
      <pc:sldChg chg="del">
        <pc:chgData name="CHEN, KATHY (PGR)" userId="S::u2267086@live.warwick.ac.uk::33ad319c-faab-44e7-b730-ab3160d18fae" providerId="AD" clId="Web-{78954B45-F872-44E0-BFA9-08B64AD4EEBC}" dt="2023-02-24T20:08:25.200" v="6"/>
        <pc:sldMkLst>
          <pc:docMk/>
          <pc:sldMk cId="477507639" sldId="453"/>
        </pc:sldMkLst>
      </pc:sldChg>
      <pc:sldChg chg="modSp add replId">
        <pc:chgData name="CHEN, KATHY (PGR)" userId="S::u2267086@live.warwick.ac.uk::33ad319c-faab-44e7-b730-ab3160d18fae" providerId="AD" clId="Web-{78954B45-F872-44E0-BFA9-08B64AD4EEBC}" dt="2023-02-24T20:20:45.312" v="247" actId="1076"/>
        <pc:sldMkLst>
          <pc:docMk/>
          <pc:sldMk cId="2720021639" sldId="453"/>
        </pc:sldMkLst>
        <pc:spChg chg="mod">
          <ac:chgData name="CHEN, KATHY (PGR)" userId="S::u2267086@live.warwick.ac.uk::33ad319c-faab-44e7-b730-ab3160d18fae" providerId="AD" clId="Web-{78954B45-F872-44E0-BFA9-08B64AD4EEBC}" dt="2023-02-24T20:20:15.093" v="216" actId="20577"/>
          <ac:spMkLst>
            <pc:docMk/>
            <pc:sldMk cId="2720021639" sldId="453"/>
            <ac:spMk id="2" creationId="{20C34B7D-E70A-2934-8E22-8DFD850923A8}"/>
          </ac:spMkLst>
        </pc:spChg>
        <pc:spChg chg="mod">
          <ac:chgData name="CHEN, KATHY (PGR)" userId="S::u2267086@live.warwick.ac.uk::33ad319c-faab-44e7-b730-ab3160d18fae" providerId="AD" clId="Web-{78954B45-F872-44E0-BFA9-08B64AD4EEBC}" dt="2023-02-24T20:20:45.312" v="247" actId="1076"/>
          <ac:spMkLst>
            <pc:docMk/>
            <pc:sldMk cId="2720021639" sldId="453"/>
            <ac:spMk id="3" creationId="{6BBFEDCC-1B51-5E8D-72D3-3AE797F1178F}"/>
          </ac:spMkLst>
        </pc:spChg>
      </pc:sldChg>
      <pc:sldChg chg="del">
        <pc:chgData name="CHEN, KATHY (PGR)" userId="S::u2267086@live.warwick.ac.uk::33ad319c-faab-44e7-b730-ab3160d18fae" providerId="AD" clId="Web-{78954B45-F872-44E0-BFA9-08B64AD4EEBC}" dt="2023-02-24T20:08:25.653" v="7"/>
        <pc:sldMkLst>
          <pc:docMk/>
          <pc:sldMk cId="558030446" sldId="454"/>
        </pc:sldMkLst>
      </pc:sldChg>
      <pc:sldChg chg="modSp add replId">
        <pc:chgData name="CHEN, KATHY (PGR)" userId="S::u2267086@live.warwick.ac.uk::33ad319c-faab-44e7-b730-ab3160d18fae" providerId="AD" clId="Web-{78954B45-F872-44E0-BFA9-08B64AD4EEBC}" dt="2023-02-24T20:21:55.986" v="267" actId="20577"/>
        <pc:sldMkLst>
          <pc:docMk/>
          <pc:sldMk cId="3763362116" sldId="454"/>
        </pc:sldMkLst>
        <pc:spChg chg="mod">
          <ac:chgData name="CHEN, KATHY (PGR)" userId="S::u2267086@live.warwick.ac.uk::33ad319c-faab-44e7-b730-ab3160d18fae" providerId="AD" clId="Web-{78954B45-F872-44E0-BFA9-08B64AD4EEBC}" dt="2023-02-24T20:21:40.564" v="255" actId="20577"/>
          <ac:spMkLst>
            <pc:docMk/>
            <pc:sldMk cId="3763362116" sldId="454"/>
            <ac:spMk id="2" creationId="{20C34B7D-E70A-2934-8E22-8DFD850923A8}"/>
          </ac:spMkLst>
        </pc:spChg>
        <pc:spChg chg="mod">
          <ac:chgData name="CHEN, KATHY (PGR)" userId="S::u2267086@live.warwick.ac.uk::33ad319c-faab-44e7-b730-ab3160d18fae" providerId="AD" clId="Web-{78954B45-F872-44E0-BFA9-08B64AD4EEBC}" dt="2023-02-24T20:21:55.986" v="267" actId="20577"/>
          <ac:spMkLst>
            <pc:docMk/>
            <pc:sldMk cId="3763362116" sldId="454"/>
            <ac:spMk id="3" creationId="{6BBFEDCC-1B51-5E8D-72D3-3AE797F1178F}"/>
          </ac:spMkLst>
        </pc:spChg>
      </pc:sldChg>
      <pc:sldChg chg="del">
        <pc:chgData name="CHEN, KATHY (PGR)" userId="S::u2267086@live.warwick.ac.uk::33ad319c-faab-44e7-b730-ab3160d18fae" providerId="AD" clId="Web-{78954B45-F872-44E0-BFA9-08B64AD4EEBC}" dt="2023-02-24T20:08:26.653" v="8"/>
        <pc:sldMkLst>
          <pc:docMk/>
          <pc:sldMk cId="2233946982" sldId="455"/>
        </pc:sldMkLst>
      </pc:sldChg>
      <pc:sldChg chg="modSp add replId">
        <pc:chgData name="CHEN, KATHY (PGR)" userId="S::u2267086@live.warwick.ac.uk::33ad319c-faab-44e7-b730-ab3160d18fae" providerId="AD" clId="Web-{78954B45-F872-44E0-BFA9-08B64AD4EEBC}" dt="2023-02-24T20:23:36.035" v="314" actId="20577"/>
        <pc:sldMkLst>
          <pc:docMk/>
          <pc:sldMk cId="3925039813" sldId="455"/>
        </pc:sldMkLst>
        <pc:spChg chg="mod">
          <ac:chgData name="CHEN, KATHY (PGR)" userId="S::u2267086@live.warwick.ac.uk::33ad319c-faab-44e7-b730-ab3160d18fae" providerId="AD" clId="Web-{78954B45-F872-44E0-BFA9-08B64AD4EEBC}" dt="2023-02-24T20:23:36.035" v="314" actId="20577"/>
          <ac:spMkLst>
            <pc:docMk/>
            <pc:sldMk cId="3925039813" sldId="455"/>
            <ac:spMk id="3" creationId="{6BBFEDCC-1B51-5E8D-72D3-3AE797F1178F}"/>
          </ac:spMkLst>
        </pc:spChg>
      </pc:sldChg>
      <pc:sldChg chg="del">
        <pc:chgData name="CHEN, KATHY (PGR)" userId="S::u2267086@live.warwick.ac.uk::33ad319c-faab-44e7-b730-ab3160d18fae" providerId="AD" clId="Web-{78954B45-F872-44E0-BFA9-08B64AD4EEBC}" dt="2023-02-24T20:08:28.325" v="9"/>
        <pc:sldMkLst>
          <pc:docMk/>
          <pc:sldMk cId="818273014" sldId="456"/>
        </pc:sldMkLst>
      </pc:sldChg>
      <pc:sldChg chg="modSp add replId">
        <pc:chgData name="CHEN, KATHY (PGR)" userId="S::u2267086@live.warwick.ac.uk::33ad319c-faab-44e7-b730-ab3160d18fae" providerId="AD" clId="Web-{78954B45-F872-44E0-BFA9-08B64AD4EEBC}" dt="2023-02-24T20:23:44.160" v="321" actId="20577"/>
        <pc:sldMkLst>
          <pc:docMk/>
          <pc:sldMk cId="3412708224" sldId="456"/>
        </pc:sldMkLst>
        <pc:spChg chg="mod">
          <ac:chgData name="CHEN, KATHY (PGR)" userId="S::u2267086@live.warwick.ac.uk::33ad319c-faab-44e7-b730-ab3160d18fae" providerId="AD" clId="Web-{78954B45-F872-44E0-BFA9-08B64AD4EEBC}" dt="2023-02-24T20:23:44.160" v="321" actId="20577"/>
          <ac:spMkLst>
            <pc:docMk/>
            <pc:sldMk cId="3412708224" sldId="456"/>
            <ac:spMk id="3" creationId="{6BBFEDCC-1B51-5E8D-72D3-3AE797F1178F}"/>
          </ac:spMkLst>
        </pc:spChg>
      </pc:sldChg>
      <pc:sldChg chg="modSp add replId">
        <pc:chgData name="CHEN, KATHY (PGR)" userId="S::u2267086@live.warwick.ac.uk::33ad319c-faab-44e7-b730-ab3160d18fae" providerId="AD" clId="Web-{78954B45-F872-44E0-BFA9-08B64AD4EEBC}" dt="2023-02-24T20:24:42.037" v="334" actId="20577"/>
        <pc:sldMkLst>
          <pc:docMk/>
          <pc:sldMk cId="148011653" sldId="457"/>
        </pc:sldMkLst>
        <pc:spChg chg="mod">
          <ac:chgData name="CHEN, KATHY (PGR)" userId="S::u2267086@live.warwick.ac.uk::33ad319c-faab-44e7-b730-ab3160d18fae" providerId="AD" clId="Web-{78954B45-F872-44E0-BFA9-08B64AD4EEBC}" dt="2023-02-24T20:24:42.037" v="334" actId="20577"/>
          <ac:spMkLst>
            <pc:docMk/>
            <pc:sldMk cId="148011653" sldId="457"/>
            <ac:spMk id="3" creationId="{6BBFEDCC-1B51-5E8D-72D3-3AE797F1178F}"/>
          </ac:spMkLst>
        </pc:spChg>
      </pc:sldChg>
      <pc:sldChg chg="del">
        <pc:chgData name="CHEN, KATHY (PGR)" userId="S::u2267086@live.warwick.ac.uk::33ad319c-faab-44e7-b730-ab3160d18fae" providerId="AD" clId="Web-{78954B45-F872-44E0-BFA9-08B64AD4EEBC}" dt="2023-02-24T20:08:28.903" v="10"/>
        <pc:sldMkLst>
          <pc:docMk/>
          <pc:sldMk cId="1266809571" sldId="457"/>
        </pc:sldMkLst>
      </pc:sldChg>
      <pc:sldChg chg="del">
        <pc:chgData name="CHEN, KATHY (PGR)" userId="S::u2267086@live.warwick.ac.uk::33ad319c-faab-44e7-b730-ab3160d18fae" providerId="AD" clId="Web-{78954B45-F872-44E0-BFA9-08B64AD4EEBC}" dt="2023-02-24T20:08:30.528" v="11"/>
        <pc:sldMkLst>
          <pc:docMk/>
          <pc:sldMk cId="3784122713" sldId="458"/>
        </pc:sldMkLst>
      </pc:sldChg>
      <pc:sldChg chg="addSp modSp add replId">
        <pc:chgData name="CHEN, KATHY (PGR)" userId="S::u2267086@live.warwick.ac.uk::33ad319c-faab-44e7-b730-ab3160d18fae" providerId="AD" clId="Web-{78954B45-F872-44E0-BFA9-08B64AD4EEBC}" dt="2023-02-24T20:26:07.027" v="363" actId="20577"/>
        <pc:sldMkLst>
          <pc:docMk/>
          <pc:sldMk cId="4235667412" sldId="458"/>
        </pc:sldMkLst>
        <pc:spChg chg="mod">
          <ac:chgData name="CHEN, KATHY (PGR)" userId="S::u2267086@live.warwick.ac.uk::33ad319c-faab-44e7-b730-ab3160d18fae" providerId="AD" clId="Web-{78954B45-F872-44E0-BFA9-08B64AD4EEBC}" dt="2023-02-24T20:26:07.027" v="363" actId="20577"/>
          <ac:spMkLst>
            <pc:docMk/>
            <pc:sldMk cId="4235667412" sldId="458"/>
            <ac:spMk id="3" creationId="{6BBFEDCC-1B51-5E8D-72D3-3AE797F1178F}"/>
          </ac:spMkLst>
        </pc:spChg>
        <pc:picChg chg="add mod">
          <ac:chgData name="CHEN, KATHY (PGR)" userId="S::u2267086@live.warwick.ac.uk::33ad319c-faab-44e7-b730-ab3160d18fae" providerId="AD" clId="Web-{78954B45-F872-44E0-BFA9-08B64AD4EEBC}" dt="2023-02-24T20:25:39.929" v="348" actId="1076"/>
          <ac:picMkLst>
            <pc:docMk/>
            <pc:sldMk cId="4235667412" sldId="458"/>
            <ac:picMk id="6" creationId="{459A9232-C830-BEFE-D9FE-1B231A68D44B}"/>
          </ac:picMkLst>
        </pc:picChg>
      </pc:sldChg>
      <pc:sldChg chg="delSp modSp add replId">
        <pc:chgData name="CHEN, KATHY (PGR)" userId="S::u2267086@live.warwick.ac.uk::33ad319c-faab-44e7-b730-ab3160d18fae" providerId="AD" clId="Web-{78954B45-F872-44E0-BFA9-08B64AD4EEBC}" dt="2023-02-24T20:26:30.591" v="371" actId="20577"/>
        <pc:sldMkLst>
          <pc:docMk/>
          <pc:sldMk cId="2492611409" sldId="459"/>
        </pc:sldMkLst>
        <pc:spChg chg="mod">
          <ac:chgData name="CHEN, KATHY (PGR)" userId="S::u2267086@live.warwick.ac.uk::33ad319c-faab-44e7-b730-ab3160d18fae" providerId="AD" clId="Web-{78954B45-F872-44E0-BFA9-08B64AD4EEBC}" dt="2023-02-24T20:26:30.591" v="371" actId="20577"/>
          <ac:spMkLst>
            <pc:docMk/>
            <pc:sldMk cId="2492611409" sldId="459"/>
            <ac:spMk id="3" creationId="{6BBFEDCC-1B51-5E8D-72D3-3AE797F1178F}"/>
          </ac:spMkLst>
        </pc:spChg>
        <pc:picChg chg="del">
          <ac:chgData name="CHEN, KATHY (PGR)" userId="S::u2267086@live.warwick.ac.uk::33ad319c-faab-44e7-b730-ab3160d18fae" providerId="AD" clId="Web-{78954B45-F872-44E0-BFA9-08B64AD4EEBC}" dt="2023-02-24T20:26:11.778" v="365"/>
          <ac:picMkLst>
            <pc:docMk/>
            <pc:sldMk cId="2492611409" sldId="459"/>
            <ac:picMk id="6" creationId="{459A9232-C830-BEFE-D9FE-1B231A68D44B}"/>
          </ac:picMkLst>
        </pc:picChg>
      </pc:sldChg>
      <pc:sldChg chg="del">
        <pc:chgData name="CHEN, KATHY (PGR)" userId="S::u2267086@live.warwick.ac.uk::33ad319c-faab-44e7-b730-ab3160d18fae" providerId="AD" clId="Web-{78954B45-F872-44E0-BFA9-08B64AD4EEBC}" dt="2023-02-24T20:08:31.591" v="12"/>
        <pc:sldMkLst>
          <pc:docMk/>
          <pc:sldMk cId="2808208696" sldId="459"/>
        </pc:sldMkLst>
      </pc:sldChg>
      <pc:sldChg chg="modSp add replId">
        <pc:chgData name="CHEN, KATHY (PGR)" userId="S::u2267086@live.warwick.ac.uk::33ad319c-faab-44e7-b730-ab3160d18fae" providerId="AD" clId="Web-{78954B45-F872-44E0-BFA9-08B64AD4EEBC}" dt="2023-02-24T20:30:43.908" v="422" actId="20577"/>
        <pc:sldMkLst>
          <pc:docMk/>
          <pc:sldMk cId="1936629647" sldId="460"/>
        </pc:sldMkLst>
        <pc:spChg chg="mod">
          <ac:chgData name="CHEN, KATHY (PGR)" userId="S::u2267086@live.warwick.ac.uk::33ad319c-faab-44e7-b730-ab3160d18fae" providerId="AD" clId="Web-{78954B45-F872-44E0-BFA9-08B64AD4EEBC}" dt="2023-02-24T20:30:43.908" v="422" actId="20577"/>
          <ac:spMkLst>
            <pc:docMk/>
            <pc:sldMk cId="1936629647" sldId="460"/>
            <ac:spMk id="3" creationId="{6BBFEDCC-1B51-5E8D-72D3-3AE797F1178F}"/>
          </ac:spMkLst>
        </pc:spChg>
      </pc:sldChg>
      <pc:sldChg chg="del">
        <pc:chgData name="CHEN, KATHY (PGR)" userId="S::u2267086@live.warwick.ac.uk::33ad319c-faab-44e7-b730-ab3160d18fae" providerId="AD" clId="Web-{78954B45-F872-44E0-BFA9-08B64AD4EEBC}" dt="2023-02-24T20:08:35.091" v="13"/>
        <pc:sldMkLst>
          <pc:docMk/>
          <pc:sldMk cId="3468269449" sldId="460"/>
        </pc:sldMkLst>
      </pc:sldChg>
      <pc:sldChg chg="modSp add del replId">
        <pc:chgData name="CHEN, KATHY (PGR)" userId="S::u2267086@live.warwick.ac.uk::33ad319c-faab-44e7-b730-ab3160d18fae" providerId="AD" clId="Web-{78954B45-F872-44E0-BFA9-08B64AD4EEBC}" dt="2023-02-24T20:30:20.861" v="417"/>
        <pc:sldMkLst>
          <pc:docMk/>
          <pc:sldMk cId="2750265473" sldId="461"/>
        </pc:sldMkLst>
        <pc:spChg chg="mod">
          <ac:chgData name="CHEN, KATHY (PGR)" userId="S::u2267086@live.warwick.ac.uk::33ad319c-faab-44e7-b730-ab3160d18fae" providerId="AD" clId="Web-{78954B45-F872-44E0-BFA9-08B64AD4EEBC}" dt="2023-02-24T20:28:31.034" v="394" actId="20577"/>
          <ac:spMkLst>
            <pc:docMk/>
            <pc:sldMk cId="2750265473" sldId="461"/>
            <ac:spMk id="3" creationId="{6BBFEDCC-1B51-5E8D-72D3-3AE797F1178F}"/>
          </ac:spMkLst>
        </pc:spChg>
      </pc:sldChg>
      <pc:sldChg chg="del">
        <pc:chgData name="CHEN, KATHY (PGR)" userId="S::u2267086@live.warwick.ac.uk::33ad319c-faab-44e7-b730-ab3160d18fae" providerId="AD" clId="Web-{78954B45-F872-44E0-BFA9-08B64AD4EEBC}" dt="2023-02-24T20:08:36.153" v="14"/>
        <pc:sldMkLst>
          <pc:docMk/>
          <pc:sldMk cId="3735487824" sldId="461"/>
        </pc:sldMkLst>
      </pc:sldChg>
      <pc:sldChg chg="addSp modSp add replId">
        <pc:chgData name="CHEN, KATHY (PGR)" userId="S::u2267086@live.warwick.ac.uk::33ad319c-faab-44e7-b730-ab3160d18fae" providerId="AD" clId="Web-{78954B45-F872-44E0-BFA9-08B64AD4EEBC}" dt="2023-02-24T20:31:49.394" v="439" actId="20577"/>
        <pc:sldMkLst>
          <pc:docMk/>
          <pc:sldMk cId="468926117" sldId="462"/>
        </pc:sldMkLst>
        <pc:spChg chg="mod">
          <ac:chgData name="CHEN, KATHY (PGR)" userId="S::u2267086@live.warwick.ac.uk::33ad319c-faab-44e7-b730-ab3160d18fae" providerId="AD" clId="Web-{78954B45-F872-44E0-BFA9-08B64AD4EEBC}" dt="2023-02-24T20:31:49.394" v="439" actId="20577"/>
          <ac:spMkLst>
            <pc:docMk/>
            <pc:sldMk cId="468926117" sldId="462"/>
            <ac:spMk id="3" creationId="{6BBFEDCC-1B51-5E8D-72D3-3AE797F1178F}"/>
          </ac:spMkLst>
        </pc:spChg>
        <pc:picChg chg="add mod">
          <ac:chgData name="CHEN, KATHY (PGR)" userId="S::u2267086@live.warwick.ac.uk::33ad319c-faab-44e7-b730-ab3160d18fae" providerId="AD" clId="Web-{78954B45-F872-44E0-BFA9-08B64AD4EEBC}" dt="2023-02-24T20:29:14.203" v="399" actId="1076"/>
          <ac:picMkLst>
            <pc:docMk/>
            <pc:sldMk cId="468926117" sldId="462"/>
            <ac:picMk id="6" creationId="{50AD9D3E-E4ED-D712-E2C7-2066524215D2}"/>
          </ac:picMkLst>
        </pc:picChg>
      </pc:sldChg>
      <pc:sldChg chg="del">
        <pc:chgData name="CHEN, KATHY (PGR)" userId="S::u2267086@live.warwick.ac.uk::33ad319c-faab-44e7-b730-ab3160d18fae" providerId="AD" clId="Web-{78954B45-F872-44E0-BFA9-08B64AD4EEBC}" dt="2023-02-24T20:08:37.294" v="15"/>
        <pc:sldMkLst>
          <pc:docMk/>
          <pc:sldMk cId="2143784245" sldId="462"/>
        </pc:sldMkLst>
      </pc:sldChg>
      <pc:sldChg chg="delSp modSp add replId">
        <pc:chgData name="CHEN, KATHY (PGR)" userId="S::u2267086@live.warwick.ac.uk::33ad319c-faab-44e7-b730-ab3160d18fae" providerId="AD" clId="Web-{78954B45-F872-44E0-BFA9-08B64AD4EEBC}" dt="2023-02-24T20:33:16.667" v="481" actId="20577"/>
        <pc:sldMkLst>
          <pc:docMk/>
          <pc:sldMk cId="3187821106" sldId="463"/>
        </pc:sldMkLst>
        <pc:spChg chg="mod">
          <ac:chgData name="CHEN, KATHY (PGR)" userId="S::u2267086@live.warwick.ac.uk::33ad319c-faab-44e7-b730-ab3160d18fae" providerId="AD" clId="Web-{78954B45-F872-44E0-BFA9-08B64AD4EEBC}" dt="2023-02-24T20:33:16.667" v="481" actId="20577"/>
          <ac:spMkLst>
            <pc:docMk/>
            <pc:sldMk cId="3187821106" sldId="463"/>
            <ac:spMk id="3" creationId="{6BBFEDCC-1B51-5E8D-72D3-3AE797F1178F}"/>
          </ac:spMkLst>
        </pc:spChg>
        <pc:picChg chg="del">
          <ac:chgData name="CHEN, KATHY (PGR)" userId="S::u2267086@live.warwick.ac.uk::33ad319c-faab-44e7-b730-ab3160d18fae" providerId="AD" clId="Web-{78954B45-F872-44E0-BFA9-08B64AD4EEBC}" dt="2023-02-24T20:30:30.642" v="419"/>
          <ac:picMkLst>
            <pc:docMk/>
            <pc:sldMk cId="3187821106" sldId="463"/>
            <ac:picMk id="6" creationId="{50AD9D3E-E4ED-D712-E2C7-2066524215D2}"/>
          </ac:picMkLst>
        </pc:picChg>
      </pc:sldChg>
      <pc:sldChg chg="del">
        <pc:chgData name="CHEN, KATHY (PGR)" userId="S::u2267086@live.warwick.ac.uk::33ad319c-faab-44e7-b730-ab3160d18fae" providerId="AD" clId="Web-{78954B45-F872-44E0-BFA9-08B64AD4EEBC}" dt="2023-02-24T20:08:37.841" v="16"/>
        <pc:sldMkLst>
          <pc:docMk/>
          <pc:sldMk cId="3515668931" sldId="463"/>
        </pc:sldMkLst>
      </pc:sldChg>
      <pc:sldChg chg="del">
        <pc:chgData name="CHEN, KATHY (PGR)" userId="S::u2267086@live.warwick.ac.uk::33ad319c-faab-44e7-b730-ab3160d18fae" providerId="AD" clId="Web-{78954B45-F872-44E0-BFA9-08B64AD4EEBC}" dt="2023-02-24T20:08:38.810" v="17"/>
        <pc:sldMkLst>
          <pc:docMk/>
          <pc:sldMk cId="832004715" sldId="464"/>
        </pc:sldMkLst>
      </pc:sldChg>
      <pc:sldChg chg="modSp add replId">
        <pc:chgData name="CHEN, KATHY (PGR)" userId="S::u2267086@live.warwick.ac.uk::33ad319c-faab-44e7-b730-ab3160d18fae" providerId="AD" clId="Web-{78954B45-F872-44E0-BFA9-08B64AD4EEBC}" dt="2023-02-24T20:33:50.652" v="488" actId="20577"/>
        <pc:sldMkLst>
          <pc:docMk/>
          <pc:sldMk cId="1321342824" sldId="464"/>
        </pc:sldMkLst>
        <pc:spChg chg="mod">
          <ac:chgData name="CHEN, KATHY (PGR)" userId="S::u2267086@live.warwick.ac.uk::33ad319c-faab-44e7-b730-ab3160d18fae" providerId="AD" clId="Web-{78954B45-F872-44E0-BFA9-08B64AD4EEBC}" dt="2023-02-24T20:33:50.652" v="488" actId="20577"/>
          <ac:spMkLst>
            <pc:docMk/>
            <pc:sldMk cId="1321342824" sldId="464"/>
            <ac:spMk id="3" creationId="{6BBFEDCC-1B51-5E8D-72D3-3AE797F1178F}"/>
          </ac:spMkLst>
        </pc:spChg>
      </pc:sldChg>
      <pc:sldChg chg="del">
        <pc:chgData name="CHEN, KATHY (PGR)" userId="S::u2267086@live.warwick.ac.uk::33ad319c-faab-44e7-b730-ab3160d18fae" providerId="AD" clId="Web-{78954B45-F872-44E0-BFA9-08B64AD4EEBC}" dt="2023-02-24T20:08:40.794" v="18"/>
        <pc:sldMkLst>
          <pc:docMk/>
          <pc:sldMk cId="3514986987" sldId="465"/>
        </pc:sldMkLst>
      </pc:sldChg>
      <pc:sldChg chg="addSp delSp modSp add replId">
        <pc:chgData name="CHEN, KATHY (PGR)" userId="S::u2267086@live.warwick.ac.uk::33ad319c-faab-44e7-b730-ab3160d18fae" providerId="AD" clId="Web-{78954B45-F872-44E0-BFA9-08B64AD4EEBC}" dt="2023-02-24T20:35:48.452" v="538" actId="20577"/>
        <pc:sldMkLst>
          <pc:docMk/>
          <pc:sldMk cId="3753474346" sldId="465"/>
        </pc:sldMkLst>
        <pc:spChg chg="mod">
          <ac:chgData name="CHEN, KATHY (PGR)" userId="S::u2267086@live.warwick.ac.uk::33ad319c-faab-44e7-b730-ab3160d18fae" providerId="AD" clId="Web-{78954B45-F872-44E0-BFA9-08B64AD4EEBC}" dt="2023-02-24T20:35:48.452" v="538" actId="20577"/>
          <ac:spMkLst>
            <pc:docMk/>
            <pc:sldMk cId="3753474346" sldId="465"/>
            <ac:spMk id="3" creationId="{6BBFEDCC-1B51-5E8D-72D3-3AE797F1178F}"/>
          </ac:spMkLst>
        </pc:spChg>
        <pc:spChg chg="add del mod">
          <ac:chgData name="CHEN, KATHY (PGR)" userId="S::u2267086@live.warwick.ac.uk::33ad319c-faab-44e7-b730-ab3160d18fae" providerId="AD" clId="Web-{78954B45-F872-44E0-BFA9-08B64AD4EEBC}" dt="2023-02-24T20:34:20.965" v="493"/>
          <ac:spMkLst>
            <pc:docMk/>
            <pc:sldMk cId="3753474346" sldId="465"/>
            <ac:spMk id="6" creationId="{AB8D4B02-E2FE-9AFB-3DCA-5EDC09645BBC}"/>
          </ac:spMkLst>
        </pc:spChg>
        <pc:picChg chg="add mod">
          <ac:chgData name="CHEN, KATHY (PGR)" userId="S::u2267086@live.warwick.ac.uk::33ad319c-faab-44e7-b730-ab3160d18fae" providerId="AD" clId="Web-{78954B45-F872-44E0-BFA9-08B64AD4EEBC}" dt="2023-02-24T20:34:48.466" v="499" actId="1076"/>
          <ac:picMkLst>
            <pc:docMk/>
            <pc:sldMk cId="3753474346" sldId="465"/>
            <ac:picMk id="8" creationId="{AC1A207F-433B-C96D-18B5-100714DDFD92}"/>
          </ac:picMkLst>
        </pc:picChg>
      </pc:sldChg>
      <pc:sldChg chg="delSp modSp add replId">
        <pc:chgData name="CHEN, KATHY (PGR)" userId="S::u2267086@live.warwick.ac.uk::33ad319c-faab-44e7-b730-ab3160d18fae" providerId="AD" clId="Web-{78954B45-F872-44E0-BFA9-08B64AD4EEBC}" dt="2023-02-24T20:36:37.140" v="550" actId="20577"/>
        <pc:sldMkLst>
          <pc:docMk/>
          <pc:sldMk cId="3985279411" sldId="466"/>
        </pc:sldMkLst>
        <pc:spChg chg="mod">
          <ac:chgData name="CHEN, KATHY (PGR)" userId="S::u2267086@live.warwick.ac.uk::33ad319c-faab-44e7-b730-ab3160d18fae" providerId="AD" clId="Web-{78954B45-F872-44E0-BFA9-08B64AD4EEBC}" dt="2023-02-24T20:36:37.140" v="550" actId="20577"/>
          <ac:spMkLst>
            <pc:docMk/>
            <pc:sldMk cId="3985279411" sldId="466"/>
            <ac:spMk id="3" creationId="{6BBFEDCC-1B51-5E8D-72D3-3AE797F1178F}"/>
          </ac:spMkLst>
        </pc:spChg>
        <pc:picChg chg="del">
          <ac:chgData name="CHEN, KATHY (PGR)" userId="S::u2267086@live.warwick.ac.uk::33ad319c-faab-44e7-b730-ab3160d18fae" providerId="AD" clId="Web-{78954B45-F872-44E0-BFA9-08B64AD4EEBC}" dt="2023-02-24T20:35:55.827" v="540"/>
          <ac:picMkLst>
            <pc:docMk/>
            <pc:sldMk cId="3985279411" sldId="466"/>
            <ac:picMk id="8" creationId="{AC1A207F-433B-C96D-18B5-100714DDFD92}"/>
          </ac:picMkLst>
        </pc:picChg>
      </pc:sldChg>
      <pc:sldChg chg="modSp add replId">
        <pc:chgData name="CHEN, KATHY (PGR)" userId="S::u2267086@live.warwick.ac.uk::33ad319c-faab-44e7-b730-ab3160d18fae" providerId="AD" clId="Web-{78954B45-F872-44E0-BFA9-08B64AD4EEBC}" dt="2023-02-24T20:38:24.268" v="581" actId="20577"/>
        <pc:sldMkLst>
          <pc:docMk/>
          <pc:sldMk cId="4185150383" sldId="467"/>
        </pc:sldMkLst>
        <pc:spChg chg="mod">
          <ac:chgData name="CHEN, KATHY (PGR)" userId="S::u2267086@live.warwick.ac.uk::33ad319c-faab-44e7-b730-ab3160d18fae" providerId="AD" clId="Web-{78954B45-F872-44E0-BFA9-08B64AD4EEBC}" dt="2023-02-24T20:37:05.875" v="557" actId="20577"/>
          <ac:spMkLst>
            <pc:docMk/>
            <pc:sldMk cId="4185150383" sldId="467"/>
            <ac:spMk id="2" creationId="{20C34B7D-E70A-2934-8E22-8DFD850923A8}"/>
          </ac:spMkLst>
        </pc:spChg>
        <pc:spChg chg="mod">
          <ac:chgData name="CHEN, KATHY (PGR)" userId="S::u2267086@live.warwick.ac.uk::33ad319c-faab-44e7-b730-ab3160d18fae" providerId="AD" clId="Web-{78954B45-F872-44E0-BFA9-08B64AD4EEBC}" dt="2023-02-24T20:38:24.268" v="581" actId="20577"/>
          <ac:spMkLst>
            <pc:docMk/>
            <pc:sldMk cId="4185150383" sldId="467"/>
            <ac:spMk id="3" creationId="{6BBFEDCC-1B51-5E8D-72D3-3AE797F1178F}"/>
          </ac:spMkLst>
        </pc:spChg>
      </pc:sldChg>
      <pc:sldChg chg="addSp modSp add replId">
        <pc:chgData name="CHEN, KATHY (PGR)" userId="S::u2267086@live.warwick.ac.uk::33ad319c-faab-44e7-b730-ab3160d18fae" providerId="AD" clId="Web-{78954B45-F872-44E0-BFA9-08B64AD4EEBC}" dt="2023-02-24T20:40:03.575" v="634" actId="20577"/>
        <pc:sldMkLst>
          <pc:docMk/>
          <pc:sldMk cId="293196160" sldId="468"/>
        </pc:sldMkLst>
        <pc:spChg chg="mod">
          <ac:chgData name="CHEN, KATHY (PGR)" userId="S::u2267086@live.warwick.ac.uk::33ad319c-faab-44e7-b730-ab3160d18fae" providerId="AD" clId="Web-{78954B45-F872-44E0-BFA9-08B64AD4EEBC}" dt="2023-02-24T20:40:03.575" v="634" actId="20577"/>
          <ac:spMkLst>
            <pc:docMk/>
            <pc:sldMk cId="293196160" sldId="468"/>
            <ac:spMk id="3" creationId="{6BBFEDCC-1B51-5E8D-72D3-3AE797F1178F}"/>
          </ac:spMkLst>
        </pc:spChg>
        <pc:picChg chg="add mod">
          <ac:chgData name="CHEN, KATHY (PGR)" userId="S::u2267086@live.warwick.ac.uk::33ad319c-faab-44e7-b730-ab3160d18fae" providerId="AD" clId="Web-{78954B45-F872-44E0-BFA9-08B64AD4EEBC}" dt="2023-02-24T20:39:28.394" v="607" actId="1076"/>
          <ac:picMkLst>
            <pc:docMk/>
            <pc:sldMk cId="293196160" sldId="468"/>
            <ac:picMk id="6" creationId="{360369DB-1F29-0E8D-46DB-374779895D5A}"/>
          </ac:picMkLst>
        </pc:picChg>
      </pc:sldChg>
      <pc:sldChg chg="delSp modSp add replId">
        <pc:chgData name="CHEN, KATHY (PGR)" userId="S::u2267086@live.warwick.ac.uk::33ad319c-faab-44e7-b730-ab3160d18fae" providerId="AD" clId="Web-{78954B45-F872-44E0-BFA9-08B64AD4EEBC}" dt="2023-02-24T20:41:41.330" v="666" actId="20577"/>
        <pc:sldMkLst>
          <pc:docMk/>
          <pc:sldMk cId="1012317281" sldId="469"/>
        </pc:sldMkLst>
        <pc:spChg chg="mod">
          <ac:chgData name="CHEN, KATHY (PGR)" userId="S::u2267086@live.warwick.ac.uk::33ad319c-faab-44e7-b730-ab3160d18fae" providerId="AD" clId="Web-{78954B45-F872-44E0-BFA9-08B64AD4EEBC}" dt="2023-02-24T20:41:41.330" v="666" actId="20577"/>
          <ac:spMkLst>
            <pc:docMk/>
            <pc:sldMk cId="1012317281" sldId="469"/>
            <ac:spMk id="3" creationId="{6BBFEDCC-1B51-5E8D-72D3-3AE797F1178F}"/>
          </ac:spMkLst>
        </pc:spChg>
        <pc:picChg chg="del">
          <ac:chgData name="CHEN, KATHY (PGR)" userId="S::u2267086@live.warwick.ac.uk::33ad319c-faab-44e7-b730-ab3160d18fae" providerId="AD" clId="Web-{78954B45-F872-44E0-BFA9-08B64AD4EEBC}" dt="2023-02-24T20:40:07.124" v="636"/>
          <ac:picMkLst>
            <pc:docMk/>
            <pc:sldMk cId="1012317281" sldId="469"/>
            <ac:picMk id="6" creationId="{360369DB-1F29-0E8D-46DB-374779895D5A}"/>
          </ac:picMkLst>
        </pc:picChg>
      </pc:sldChg>
      <pc:sldChg chg="modSp add replId">
        <pc:chgData name="CHEN, KATHY (PGR)" userId="S::u2267086@live.warwick.ac.uk::33ad319c-faab-44e7-b730-ab3160d18fae" providerId="AD" clId="Web-{78954B45-F872-44E0-BFA9-08B64AD4EEBC}" dt="2023-02-24T20:42:59.863" v="688" actId="1076"/>
        <pc:sldMkLst>
          <pc:docMk/>
          <pc:sldMk cId="2761346952" sldId="470"/>
        </pc:sldMkLst>
        <pc:spChg chg="mod">
          <ac:chgData name="CHEN, KATHY (PGR)" userId="S::u2267086@live.warwick.ac.uk::33ad319c-faab-44e7-b730-ab3160d18fae" providerId="AD" clId="Web-{78954B45-F872-44E0-BFA9-08B64AD4EEBC}" dt="2023-02-24T20:42:59.863" v="688" actId="1076"/>
          <ac:spMkLst>
            <pc:docMk/>
            <pc:sldMk cId="2761346952" sldId="470"/>
            <ac:spMk id="3" creationId="{6BBFEDCC-1B51-5E8D-72D3-3AE797F1178F}"/>
          </ac:spMkLst>
        </pc:spChg>
      </pc:sldChg>
      <pc:sldChg chg="addSp modSp add replId">
        <pc:chgData name="CHEN, KATHY (PGR)" userId="S::u2267086@live.warwick.ac.uk::33ad319c-faab-44e7-b730-ab3160d18fae" providerId="AD" clId="Web-{78954B45-F872-44E0-BFA9-08B64AD4EEBC}" dt="2023-02-24T20:44:12.944" v="714" actId="20577"/>
        <pc:sldMkLst>
          <pc:docMk/>
          <pc:sldMk cId="3531920251" sldId="471"/>
        </pc:sldMkLst>
        <pc:spChg chg="mod">
          <ac:chgData name="CHEN, KATHY (PGR)" userId="S::u2267086@live.warwick.ac.uk::33ad319c-faab-44e7-b730-ab3160d18fae" providerId="AD" clId="Web-{78954B45-F872-44E0-BFA9-08B64AD4EEBC}" dt="2023-02-24T20:44:12.944" v="714" actId="20577"/>
          <ac:spMkLst>
            <pc:docMk/>
            <pc:sldMk cId="3531920251" sldId="471"/>
            <ac:spMk id="3" creationId="{6BBFEDCC-1B51-5E8D-72D3-3AE797F1178F}"/>
          </ac:spMkLst>
        </pc:spChg>
        <pc:picChg chg="add mod">
          <ac:chgData name="CHEN, KATHY (PGR)" userId="S::u2267086@live.warwick.ac.uk::33ad319c-faab-44e7-b730-ab3160d18fae" providerId="AD" clId="Web-{78954B45-F872-44E0-BFA9-08B64AD4EEBC}" dt="2023-02-24T20:43:34.974" v="695" actId="1076"/>
          <ac:picMkLst>
            <pc:docMk/>
            <pc:sldMk cId="3531920251" sldId="471"/>
            <ac:picMk id="6" creationId="{685DB22E-65CF-8804-3953-69101D8B3BEB}"/>
          </ac:picMkLst>
        </pc:picChg>
      </pc:sldChg>
    </pc:docChg>
  </pc:docChgLst>
  <pc:docChgLst>
    <pc:chgData name="CHEN, KATHY (PGR)" userId="S::u2267086@live.warwick.ac.uk::33ad319c-faab-44e7-b730-ab3160d18fae" providerId="AD" clId="Web-{0B2EFFB3-8048-4939-82BF-D8895F5CEFCE}"/>
    <pc:docChg chg="delSld modSld">
      <pc:chgData name="CHEN, KATHY (PGR)" userId="S::u2267086@live.warwick.ac.uk::33ad319c-faab-44e7-b730-ab3160d18fae" providerId="AD" clId="Web-{0B2EFFB3-8048-4939-82BF-D8895F5CEFCE}" dt="2023-02-23T19:50:34.599" v="40"/>
      <pc:docMkLst>
        <pc:docMk/>
      </pc:docMkLst>
      <pc:sldChg chg="modSp">
        <pc:chgData name="CHEN, KATHY (PGR)" userId="S::u2267086@live.warwick.ac.uk::33ad319c-faab-44e7-b730-ab3160d18fae" providerId="AD" clId="Web-{0B2EFFB3-8048-4939-82BF-D8895F5CEFCE}" dt="2023-02-23T19:50:13.973" v="16" actId="20577"/>
        <pc:sldMkLst>
          <pc:docMk/>
          <pc:sldMk cId="419606111" sldId="449"/>
        </pc:sldMkLst>
        <pc:spChg chg="mod">
          <ac:chgData name="CHEN, KATHY (PGR)" userId="S::u2267086@live.warwick.ac.uk::33ad319c-faab-44e7-b730-ab3160d18fae" providerId="AD" clId="Web-{0B2EFFB3-8048-4939-82BF-D8895F5CEFCE}" dt="2023-02-23T19:50:13.973" v="16" actId="20577"/>
          <ac:spMkLst>
            <pc:docMk/>
            <pc:sldMk cId="419606111" sldId="449"/>
            <ac:spMk id="3" creationId="{6BBFEDCC-1B51-5E8D-72D3-3AE797F1178F}"/>
          </ac:spMkLst>
        </pc:spChg>
        <pc:spChg chg="mod">
          <ac:chgData name="CHEN, KATHY (PGR)" userId="S::u2267086@live.warwick.ac.uk::33ad319c-faab-44e7-b730-ab3160d18fae" providerId="AD" clId="Web-{0B2EFFB3-8048-4939-82BF-D8895F5CEFCE}" dt="2023-02-23T19:50:01.551" v="13" actId="20577"/>
          <ac:spMkLst>
            <pc:docMk/>
            <pc:sldMk cId="419606111" sldId="449"/>
            <ac:spMk id="7" creationId="{7EBA17EC-68BE-5A68-472A-4B0E6C21DA87}"/>
          </ac:spMkLst>
        </pc:spChg>
      </pc:sldChg>
      <pc:sldChg chg="del">
        <pc:chgData name="CHEN, KATHY (PGR)" userId="S::u2267086@live.warwick.ac.uk::33ad319c-faab-44e7-b730-ab3160d18fae" providerId="AD" clId="Web-{0B2EFFB3-8048-4939-82BF-D8895F5CEFCE}" dt="2023-02-23T19:50:15.317" v="17"/>
        <pc:sldMkLst>
          <pc:docMk/>
          <pc:sldMk cId="363734938" sldId="450"/>
        </pc:sldMkLst>
      </pc:sldChg>
      <pc:sldChg chg="del">
        <pc:chgData name="CHEN, KATHY (PGR)" userId="S::u2267086@live.warwick.ac.uk::33ad319c-faab-44e7-b730-ab3160d18fae" providerId="AD" clId="Web-{0B2EFFB3-8048-4939-82BF-D8895F5CEFCE}" dt="2023-02-23T19:50:16.458" v="18"/>
        <pc:sldMkLst>
          <pc:docMk/>
          <pc:sldMk cId="1672450895" sldId="451"/>
        </pc:sldMkLst>
      </pc:sldChg>
      <pc:sldChg chg="del">
        <pc:chgData name="CHEN, KATHY (PGR)" userId="S::u2267086@live.warwick.ac.uk::33ad319c-faab-44e7-b730-ab3160d18fae" providerId="AD" clId="Web-{0B2EFFB3-8048-4939-82BF-D8895F5CEFCE}" dt="2023-02-23T19:50:17.052" v="19"/>
        <pc:sldMkLst>
          <pc:docMk/>
          <pc:sldMk cId="3122269301" sldId="452"/>
        </pc:sldMkLst>
      </pc:sldChg>
      <pc:sldChg chg="del">
        <pc:chgData name="CHEN, KATHY (PGR)" userId="S::u2267086@live.warwick.ac.uk::33ad319c-faab-44e7-b730-ab3160d18fae" providerId="AD" clId="Web-{0B2EFFB3-8048-4939-82BF-D8895F5CEFCE}" dt="2023-02-23T19:50:19.083" v="20"/>
        <pc:sldMkLst>
          <pc:docMk/>
          <pc:sldMk cId="689428942" sldId="453"/>
        </pc:sldMkLst>
      </pc:sldChg>
      <pc:sldChg chg="del">
        <pc:chgData name="CHEN, KATHY (PGR)" userId="S::u2267086@live.warwick.ac.uk::33ad319c-faab-44e7-b730-ab3160d18fae" providerId="AD" clId="Web-{0B2EFFB3-8048-4939-82BF-D8895F5CEFCE}" dt="2023-02-23T19:50:20.021" v="21"/>
        <pc:sldMkLst>
          <pc:docMk/>
          <pc:sldMk cId="1177022484" sldId="454"/>
        </pc:sldMkLst>
      </pc:sldChg>
      <pc:sldChg chg="del">
        <pc:chgData name="CHEN, KATHY (PGR)" userId="S::u2267086@live.warwick.ac.uk::33ad319c-faab-44e7-b730-ab3160d18fae" providerId="AD" clId="Web-{0B2EFFB3-8048-4939-82BF-D8895F5CEFCE}" dt="2023-02-23T19:50:22.021" v="22"/>
        <pc:sldMkLst>
          <pc:docMk/>
          <pc:sldMk cId="1014504458" sldId="455"/>
        </pc:sldMkLst>
      </pc:sldChg>
      <pc:sldChg chg="del">
        <pc:chgData name="CHEN, KATHY (PGR)" userId="S::u2267086@live.warwick.ac.uk::33ad319c-faab-44e7-b730-ab3160d18fae" providerId="AD" clId="Web-{0B2EFFB3-8048-4939-82BF-D8895F5CEFCE}" dt="2023-02-23T19:50:22.583" v="23"/>
        <pc:sldMkLst>
          <pc:docMk/>
          <pc:sldMk cId="2893301031" sldId="456"/>
        </pc:sldMkLst>
      </pc:sldChg>
      <pc:sldChg chg="del">
        <pc:chgData name="CHEN, KATHY (PGR)" userId="S::u2267086@live.warwick.ac.uk::33ad319c-faab-44e7-b730-ab3160d18fae" providerId="AD" clId="Web-{0B2EFFB3-8048-4939-82BF-D8895F5CEFCE}" dt="2023-02-23T19:50:23.693" v="24"/>
        <pc:sldMkLst>
          <pc:docMk/>
          <pc:sldMk cId="612381292" sldId="457"/>
        </pc:sldMkLst>
      </pc:sldChg>
      <pc:sldChg chg="del">
        <pc:chgData name="CHEN, KATHY (PGR)" userId="S::u2267086@live.warwick.ac.uk::33ad319c-faab-44e7-b730-ab3160d18fae" providerId="AD" clId="Web-{0B2EFFB3-8048-4939-82BF-D8895F5CEFCE}" dt="2023-02-23T19:50:23.958" v="25"/>
        <pc:sldMkLst>
          <pc:docMk/>
          <pc:sldMk cId="1829953489" sldId="458"/>
        </pc:sldMkLst>
      </pc:sldChg>
      <pc:sldChg chg="del">
        <pc:chgData name="CHEN, KATHY (PGR)" userId="S::u2267086@live.warwick.ac.uk::33ad319c-faab-44e7-b730-ab3160d18fae" providerId="AD" clId="Web-{0B2EFFB3-8048-4939-82BF-D8895F5CEFCE}" dt="2023-02-23T19:50:24.489" v="26"/>
        <pc:sldMkLst>
          <pc:docMk/>
          <pc:sldMk cId="3236364565" sldId="459"/>
        </pc:sldMkLst>
      </pc:sldChg>
      <pc:sldChg chg="del">
        <pc:chgData name="CHEN, KATHY (PGR)" userId="S::u2267086@live.warwick.ac.uk::33ad319c-faab-44e7-b730-ab3160d18fae" providerId="AD" clId="Web-{0B2EFFB3-8048-4939-82BF-D8895F5CEFCE}" dt="2023-02-23T19:50:25.286" v="28"/>
        <pc:sldMkLst>
          <pc:docMk/>
          <pc:sldMk cId="329614158" sldId="460"/>
        </pc:sldMkLst>
      </pc:sldChg>
      <pc:sldChg chg="del">
        <pc:chgData name="CHEN, KATHY (PGR)" userId="S::u2267086@live.warwick.ac.uk::33ad319c-faab-44e7-b730-ab3160d18fae" providerId="AD" clId="Web-{0B2EFFB3-8048-4939-82BF-D8895F5CEFCE}" dt="2023-02-23T19:50:24.755" v="27"/>
        <pc:sldMkLst>
          <pc:docMk/>
          <pc:sldMk cId="3744747732" sldId="461"/>
        </pc:sldMkLst>
      </pc:sldChg>
      <pc:sldChg chg="del">
        <pc:chgData name="CHEN, KATHY (PGR)" userId="S::u2267086@live.warwick.ac.uk::33ad319c-faab-44e7-b730-ab3160d18fae" providerId="AD" clId="Web-{0B2EFFB3-8048-4939-82BF-D8895F5CEFCE}" dt="2023-02-23T19:50:25.833" v="29"/>
        <pc:sldMkLst>
          <pc:docMk/>
          <pc:sldMk cId="1860903639" sldId="462"/>
        </pc:sldMkLst>
      </pc:sldChg>
      <pc:sldChg chg="del">
        <pc:chgData name="CHEN, KATHY (PGR)" userId="S::u2267086@live.warwick.ac.uk::33ad319c-faab-44e7-b730-ab3160d18fae" providerId="AD" clId="Web-{0B2EFFB3-8048-4939-82BF-D8895F5CEFCE}" dt="2023-02-23T19:50:26.349" v="30"/>
        <pc:sldMkLst>
          <pc:docMk/>
          <pc:sldMk cId="1761184995" sldId="463"/>
        </pc:sldMkLst>
      </pc:sldChg>
      <pc:sldChg chg="del">
        <pc:chgData name="CHEN, KATHY (PGR)" userId="S::u2267086@live.warwick.ac.uk::33ad319c-faab-44e7-b730-ab3160d18fae" providerId="AD" clId="Web-{0B2EFFB3-8048-4939-82BF-D8895F5CEFCE}" dt="2023-02-23T19:50:27.177" v="31"/>
        <pc:sldMkLst>
          <pc:docMk/>
          <pc:sldMk cId="4028513012" sldId="464"/>
        </pc:sldMkLst>
      </pc:sldChg>
      <pc:sldChg chg="del">
        <pc:chgData name="CHEN, KATHY (PGR)" userId="S::u2267086@live.warwick.ac.uk::33ad319c-faab-44e7-b730-ab3160d18fae" providerId="AD" clId="Web-{0B2EFFB3-8048-4939-82BF-D8895F5CEFCE}" dt="2023-02-23T19:50:27.333" v="32"/>
        <pc:sldMkLst>
          <pc:docMk/>
          <pc:sldMk cId="579414303" sldId="465"/>
        </pc:sldMkLst>
      </pc:sldChg>
      <pc:sldChg chg="del">
        <pc:chgData name="CHEN, KATHY (PGR)" userId="S::u2267086@live.warwick.ac.uk::33ad319c-faab-44e7-b730-ab3160d18fae" providerId="AD" clId="Web-{0B2EFFB3-8048-4939-82BF-D8895F5CEFCE}" dt="2023-02-23T19:50:28.052" v="33"/>
        <pc:sldMkLst>
          <pc:docMk/>
          <pc:sldMk cId="469404890" sldId="466"/>
        </pc:sldMkLst>
      </pc:sldChg>
      <pc:sldChg chg="del">
        <pc:chgData name="CHEN, KATHY (PGR)" userId="S::u2267086@live.warwick.ac.uk::33ad319c-faab-44e7-b730-ab3160d18fae" providerId="AD" clId="Web-{0B2EFFB3-8048-4939-82BF-D8895F5CEFCE}" dt="2023-02-23T19:50:29.599" v="34"/>
        <pc:sldMkLst>
          <pc:docMk/>
          <pc:sldMk cId="87493407" sldId="467"/>
        </pc:sldMkLst>
      </pc:sldChg>
      <pc:sldChg chg="del">
        <pc:chgData name="CHEN, KATHY (PGR)" userId="S::u2267086@live.warwick.ac.uk::33ad319c-faab-44e7-b730-ab3160d18fae" providerId="AD" clId="Web-{0B2EFFB3-8048-4939-82BF-D8895F5CEFCE}" dt="2023-02-23T19:50:29.990" v="35"/>
        <pc:sldMkLst>
          <pc:docMk/>
          <pc:sldMk cId="3052112299" sldId="468"/>
        </pc:sldMkLst>
      </pc:sldChg>
      <pc:sldChg chg="del">
        <pc:chgData name="CHEN, KATHY (PGR)" userId="S::u2267086@live.warwick.ac.uk::33ad319c-faab-44e7-b730-ab3160d18fae" providerId="AD" clId="Web-{0B2EFFB3-8048-4939-82BF-D8895F5CEFCE}" dt="2023-02-23T19:50:31.115" v="36"/>
        <pc:sldMkLst>
          <pc:docMk/>
          <pc:sldMk cId="3191240645" sldId="469"/>
        </pc:sldMkLst>
      </pc:sldChg>
      <pc:sldChg chg="del">
        <pc:chgData name="CHEN, KATHY (PGR)" userId="S::u2267086@live.warwick.ac.uk::33ad319c-faab-44e7-b730-ab3160d18fae" providerId="AD" clId="Web-{0B2EFFB3-8048-4939-82BF-D8895F5CEFCE}" dt="2023-02-23T19:50:31.505" v="37"/>
        <pc:sldMkLst>
          <pc:docMk/>
          <pc:sldMk cId="848507207" sldId="470"/>
        </pc:sldMkLst>
      </pc:sldChg>
      <pc:sldChg chg="del">
        <pc:chgData name="CHEN, KATHY (PGR)" userId="S::u2267086@live.warwick.ac.uk::33ad319c-faab-44e7-b730-ab3160d18fae" providerId="AD" clId="Web-{0B2EFFB3-8048-4939-82BF-D8895F5CEFCE}" dt="2023-02-23T19:50:32.662" v="38"/>
        <pc:sldMkLst>
          <pc:docMk/>
          <pc:sldMk cId="436284206" sldId="471"/>
        </pc:sldMkLst>
      </pc:sldChg>
      <pc:sldChg chg="del">
        <pc:chgData name="CHEN, KATHY (PGR)" userId="S::u2267086@live.warwick.ac.uk::33ad319c-faab-44e7-b730-ab3160d18fae" providerId="AD" clId="Web-{0B2EFFB3-8048-4939-82BF-D8895F5CEFCE}" dt="2023-02-23T19:50:33.568" v="39"/>
        <pc:sldMkLst>
          <pc:docMk/>
          <pc:sldMk cId="2476927181" sldId="472"/>
        </pc:sldMkLst>
      </pc:sldChg>
      <pc:sldChg chg="del">
        <pc:chgData name="CHEN, KATHY (PGR)" userId="S::u2267086@live.warwick.ac.uk::33ad319c-faab-44e7-b730-ab3160d18fae" providerId="AD" clId="Web-{0B2EFFB3-8048-4939-82BF-D8895F5CEFCE}" dt="2023-02-23T19:50:34.599" v="40"/>
        <pc:sldMkLst>
          <pc:docMk/>
          <pc:sldMk cId="2804290019" sldId="473"/>
        </pc:sldMkLst>
      </pc:sldChg>
    </pc:docChg>
  </pc:docChgLst>
  <pc:docChgLst>
    <pc:chgData name="CHEN, KATHY (PGR)" userId="S::u2267086@live.warwick.ac.uk::33ad319c-faab-44e7-b730-ab3160d18fae" providerId="AD" clId="Web-{8D184946-EFEC-1D73-2BFA-1964A756A195}"/>
    <pc:docChg chg="delSld modSld">
      <pc:chgData name="CHEN, KATHY (PGR)" userId="S::u2267086@live.warwick.ac.uk::33ad319c-faab-44e7-b730-ab3160d18fae" providerId="AD" clId="Web-{8D184946-EFEC-1D73-2BFA-1964A756A195}" dt="2023-02-28T01:15:30.914" v="31" actId="20577"/>
      <pc:docMkLst>
        <pc:docMk/>
      </pc:docMkLst>
      <pc:sldChg chg="modSp">
        <pc:chgData name="CHEN, KATHY (PGR)" userId="S::u2267086@live.warwick.ac.uk::33ad319c-faab-44e7-b730-ab3160d18fae" providerId="AD" clId="Web-{8D184946-EFEC-1D73-2BFA-1964A756A195}" dt="2023-02-28T01:15:30.914" v="31" actId="20577"/>
        <pc:sldMkLst>
          <pc:docMk/>
          <pc:sldMk cId="419606111" sldId="449"/>
        </pc:sldMkLst>
        <pc:spChg chg="mod">
          <ac:chgData name="CHEN, KATHY (PGR)" userId="S::u2267086@live.warwick.ac.uk::33ad319c-faab-44e7-b730-ab3160d18fae" providerId="AD" clId="Web-{8D184946-EFEC-1D73-2BFA-1964A756A195}" dt="2023-02-28T01:15:30.914" v="31" actId="20577"/>
          <ac:spMkLst>
            <pc:docMk/>
            <pc:sldMk cId="419606111" sldId="449"/>
            <ac:spMk id="3" creationId="{6BBFEDCC-1B51-5E8D-72D3-3AE797F1178F}"/>
          </ac:spMkLst>
        </pc:spChg>
        <pc:spChg chg="mod">
          <ac:chgData name="CHEN, KATHY (PGR)" userId="S::u2267086@live.warwick.ac.uk::33ad319c-faab-44e7-b730-ab3160d18fae" providerId="AD" clId="Web-{8D184946-EFEC-1D73-2BFA-1964A756A195}" dt="2023-02-28T01:15:14.913" v="25" actId="20577"/>
          <ac:spMkLst>
            <pc:docMk/>
            <pc:sldMk cId="419606111" sldId="449"/>
            <ac:spMk id="7" creationId="{7EBA17EC-68BE-5A68-472A-4B0E6C21DA87}"/>
          </ac:spMkLst>
        </pc:spChg>
      </pc:sldChg>
      <pc:sldChg chg="del">
        <pc:chgData name="CHEN, KATHY (PGR)" userId="S::u2267086@live.warwick.ac.uk::33ad319c-faab-44e7-b730-ab3160d18fae" providerId="AD" clId="Web-{8D184946-EFEC-1D73-2BFA-1964A756A195}" dt="2023-02-28T01:14:27.037" v="0"/>
        <pc:sldMkLst>
          <pc:docMk/>
          <pc:sldMk cId="3188649934" sldId="451"/>
        </pc:sldMkLst>
      </pc:sldChg>
      <pc:sldChg chg="del">
        <pc:chgData name="CHEN, KATHY (PGR)" userId="S::u2267086@live.warwick.ac.uk::33ad319c-faab-44e7-b730-ab3160d18fae" providerId="AD" clId="Web-{8D184946-EFEC-1D73-2BFA-1964A756A195}" dt="2023-02-28T01:14:31.912" v="1"/>
        <pc:sldMkLst>
          <pc:docMk/>
          <pc:sldMk cId="1971952029" sldId="452"/>
        </pc:sldMkLst>
      </pc:sldChg>
      <pc:sldChg chg="del">
        <pc:chgData name="CHEN, KATHY (PGR)" userId="S::u2267086@live.warwick.ac.uk::33ad319c-faab-44e7-b730-ab3160d18fae" providerId="AD" clId="Web-{8D184946-EFEC-1D73-2BFA-1964A756A195}" dt="2023-02-28T01:14:38.568" v="2"/>
        <pc:sldMkLst>
          <pc:docMk/>
          <pc:sldMk cId="1405908989" sldId="453"/>
        </pc:sldMkLst>
      </pc:sldChg>
      <pc:sldChg chg="del">
        <pc:chgData name="CHEN, KATHY (PGR)" userId="S::u2267086@live.warwick.ac.uk::33ad319c-faab-44e7-b730-ab3160d18fae" providerId="AD" clId="Web-{8D184946-EFEC-1D73-2BFA-1964A756A195}" dt="2023-02-28T01:14:39.381" v="3"/>
        <pc:sldMkLst>
          <pc:docMk/>
          <pc:sldMk cId="3382593074" sldId="454"/>
        </pc:sldMkLst>
      </pc:sldChg>
      <pc:sldChg chg="del">
        <pc:chgData name="CHEN, KATHY (PGR)" userId="S::u2267086@live.warwick.ac.uk::33ad319c-faab-44e7-b730-ab3160d18fae" providerId="AD" clId="Web-{8D184946-EFEC-1D73-2BFA-1964A756A195}" dt="2023-02-28T01:14:40.584" v="4"/>
        <pc:sldMkLst>
          <pc:docMk/>
          <pc:sldMk cId="774684703" sldId="455"/>
        </pc:sldMkLst>
      </pc:sldChg>
      <pc:sldChg chg="del">
        <pc:chgData name="CHEN, KATHY (PGR)" userId="S::u2267086@live.warwick.ac.uk::33ad319c-faab-44e7-b730-ab3160d18fae" providerId="AD" clId="Web-{8D184946-EFEC-1D73-2BFA-1964A756A195}" dt="2023-02-28T01:14:41.803" v="5"/>
        <pc:sldMkLst>
          <pc:docMk/>
          <pc:sldMk cId="2997461508" sldId="456"/>
        </pc:sldMkLst>
      </pc:sldChg>
      <pc:sldChg chg="del">
        <pc:chgData name="CHEN, KATHY (PGR)" userId="S::u2267086@live.warwick.ac.uk::33ad319c-faab-44e7-b730-ab3160d18fae" providerId="AD" clId="Web-{8D184946-EFEC-1D73-2BFA-1964A756A195}" dt="2023-02-28T01:14:42.897" v="6"/>
        <pc:sldMkLst>
          <pc:docMk/>
          <pc:sldMk cId="711294522" sldId="457"/>
        </pc:sldMkLst>
      </pc:sldChg>
      <pc:sldChg chg="del">
        <pc:chgData name="CHEN, KATHY (PGR)" userId="S::u2267086@live.warwick.ac.uk::33ad319c-faab-44e7-b730-ab3160d18fae" providerId="AD" clId="Web-{8D184946-EFEC-1D73-2BFA-1964A756A195}" dt="2023-02-28T01:14:44.240" v="7"/>
        <pc:sldMkLst>
          <pc:docMk/>
          <pc:sldMk cId="3734975962" sldId="458"/>
        </pc:sldMkLst>
      </pc:sldChg>
      <pc:sldChg chg="del">
        <pc:chgData name="CHEN, KATHY (PGR)" userId="S::u2267086@live.warwick.ac.uk::33ad319c-faab-44e7-b730-ab3160d18fae" providerId="AD" clId="Web-{8D184946-EFEC-1D73-2BFA-1964A756A195}" dt="2023-02-28T01:14:45.584" v="8"/>
        <pc:sldMkLst>
          <pc:docMk/>
          <pc:sldMk cId="372039051" sldId="459"/>
        </pc:sldMkLst>
      </pc:sldChg>
      <pc:sldChg chg="del">
        <pc:chgData name="CHEN, KATHY (PGR)" userId="S::u2267086@live.warwick.ac.uk::33ad319c-faab-44e7-b730-ab3160d18fae" providerId="AD" clId="Web-{8D184946-EFEC-1D73-2BFA-1964A756A195}" dt="2023-02-28T01:14:47.084" v="9"/>
        <pc:sldMkLst>
          <pc:docMk/>
          <pc:sldMk cId="457060114" sldId="460"/>
        </pc:sldMkLst>
      </pc:sldChg>
      <pc:sldChg chg="del">
        <pc:chgData name="CHEN, KATHY (PGR)" userId="S::u2267086@live.warwick.ac.uk::33ad319c-faab-44e7-b730-ab3160d18fae" providerId="AD" clId="Web-{8D184946-EFEC-1D73-2BFA-1964A756A195}" dt="2023-02-28T01:14:48.178" v="10"/>
        <pc:sldMkLst>
          <pc:docMk/>
          <pc:sldMk cId="3103459824" sldId="461"/>
        </pc:sldMkLst>
      </pc:sldChg>
      <pc:sldChg chg="del">
        <pc:chgData name="CHEN, KATHY (PGR)" userId="S::u2267086@live.warwick.ac.uk::33ad319c-faab-44e7-b730-ab3160d18fae" providerId="AD" clId="Web-{8D184946-EFEC-1D73-2BFA-1964A756A195}" dt="2023-02-28T01:14:49.819" v="11"/>
        <pc:sldMkLst>
          <pc:docMk/>
          <pc:sldMk cId="2162512199" sldId="462"/>
        </pc:sldMkLst>
      </pc:sldChg>
      <pc:sldChg chg="del">
        <pc:chgData name="CHEN, KATHY (PGR)" userId="S::u2267086@live.warwick.ac.uk::33ad319c-faab-44e7-b730-ab3160d18fae" providerId="AD" clId="Web-{8D184946-EFEC-1D73-2BFA-1964A756A195}" dt="2023-02-28T01:14:51.116" v="12"/>
        <pc:sldMkLst>
          <pc:docMk/>
          <pc:sldMk cId="1144911567" sldId="463"/>
        </pc:sldMkLst>
      </pc:sldChg>
      <pc:sldChg chg="del">
        <pc:chgData name="CHEN, KATHY (PGR)" userId="S::u2267086@live.warwick.ac.uk::33ad319c-faab-44e7-b730-ab3160d18fae" providerId="AD" clId="Web-{8D184946-EFEC-1D73-2BFA-1964A756A195}" dt="2023-02-28T01:14:51.756" v="13"/>
        <pc:sldMkLst>
          <pc:docMk/>
          <pc:sldMk cId="1053835464" sldId="464"/>
        </pc:sldMkLst>
      </pc:sldChg>
      <pc:sldChg chg="del">
        <pc:chgData name="CHEN, KATHY (PGR)" userId="S::u2267086@live.warwick.ac.uk::33ad319c-faab-44e7-b730-ab3160d18fae" providerId="AD" clId="Web-{8D184946-EFEC-1D73-2BFA-1964A756A195}" dt="2023-02-28T01:14:52.147" v="14"/>
        <pc:sldMkLst>
          <pc:docMk/>
          <pc:sldMk cId="1915516299" sldId="465"/>
        </pc:sldMkLst>
      </pc:sldChg>
      <pc:sldChg chg="del">
        <pc:chgData name="CHEN, KATHY (PGR)" userId="S::u2267086@live.warwick.ac.uk::33ad319c-faab-44e7-b730-ab3160d18fae" providerId="AD" clId="Web-{8D184946-EFEC-1D73-2BFA-1964A756A195}" dt="2023-02-28T01:14:53.459" v="15"/>
        <pc:sldMkLst>
          <pc:docMk/>
          <pc:sldMk cId="3881331787" sldId="466"/>
        </pc:sldMkLst>
      </pc:sldChg>
      <pc:sldChg chg="del">
        <pc:chgData name="CHEN, KATHY (PGR)" userId="S::u2267086@live.warwick.ac.uk::33ad319c-faab-44e7-b730-ab3160d18fae" providerId="AD" clId="Web-{8D184946-EFEC-1D73-2BFA-1964A756A195}" dt="2023-02-28T01:14:55.147" v="16"/>
        <pc:sldMkLst>
          <pc:docMk/>
          <pc:sldMk cId="433250283" sldId="467"/>
        </pc:sldMkLst>
      </pc:sldChg>
      <pc:sldChg chg="del">
        <pc:chgData name="CHEN, KATHY (PGR)" userId="S::u2267086@live.warwick.ac.uk::33ad319c-faab-44e7-b730-ab3160d18fae" providerId="AD" clId="Web-{8D184946-EFEC-1D73-2BFA-1964A756A195}" dt="2023-02-28T01:14:56.022" v="17"/>
        <pc:sldMkLst>
          <pc:docMk/>
          <pc:sldMk cId="282769198" sldId="468"/>
        </pc:sldMkLst>
      </pc:sldChg>
      <pc:sldChg chg="del">
        <pc:chgData name="CHEN, KATHY (PGR)" userId="S::u2267086@live.warwick.ac.uk::33ad319c-faab-44e7-b730-ab3160d18fae" providerId="AD" clId="Web-{8D184946-EFEC-1D73-2BFA-1964A756A195}" dt="2023-02-28T01:14:58.006" v="18"/>
        <pc:sldMkLst>
          <pc:docMk/>
          <pc:sldMk cId="3315765387" sldId="469"/>
        </pc:sldMkLst>
      </pc:sldChg>
      <pc:sldChg chg="del">
        <pc:chgData name="CHEN, KATHY (PGR)" userId="S::u2267086@live.warwick.ac.uk::33ad319c-faab-44e7-b730-ab3160d18fae" providerId="AD" clId="Web-{8D184946-EFEC-1D73-2BFA-1964A756A195}" dt="2023-02-28T01:14:59.585" v="19"/>
        <pc:sldMkLst>
          <pc:docMk/>
          <pc:sldMk cId="1217819131" sldId="470"/>
        </pc:sldMkLst>
      </pc:sldChg>
      <pc:sldChg chg="del">
        <pc:chgData name="CHEN, KATHY (PGR)" userId="S::u2267086@live.warwick.ac.uk::33ad319c-faab-44e7-b730-ab3160d18fae" providerId="AD" clId="Web-{8D184946-EFEC-1D73-2BFA-1964A756A195}" dt="2023-02-28T01:15:00.631" v="20"/>
        <pc:sldMkLst>
          <pc:docMk/>
          <pc:sldMk cId="3561174985" sldId="471"/>
        </pc:sldMkLst>
      </pc:sldChg>
      <pc:sldChg chg="del">
        <pc:chgData name="CHEN, KATHY (PGR)" userId="S::u2267086@live.warwick.ac.uk::33ad319c-faab-44e7-b730-ab3160d18fae" providerId="AD" clId="Web-{8D184946-EFEC-1D73-2BFA-1964A756A195}" dt="2023-02-28T01:15:03.147" v="21"/>
        <pc:sldMkLst>
          <pc:docMk/>
          <pc:sldMk cId="736821949" sldId="472"/>
        </pc:sldMkLst>
      </pc:sldChg>
      <pc:sldChg chg="del">
        <pc:chgData name="CHEN, KATHY (PGR)" userId="S::u2267086@live.warwick.ac.uk::33ad319c-faab-44e7-b730-ab3160d18fae" providerId="AD" clId="Web-{8D184946-EFEC-1D73-2BFA-1964A756A195}" dt="2023-02-28T01:15:04.303" v="22"/>
        <pc:sldMkLst>
          <pc:docMk/>
          <pc:sldMk cId="216993667" sldId="473"/>
        </pc:sldMkLst>
      </pc:sldChg>
      <pc:sldChg chg="del">
        <pc:chgData name="CHEN, KATHY (PGR)" userId="S::u2267086@live.warwick.ac.uk::33ad319c-faab-44e7-b730-ab3160d18fae" providerId="AD" clId="Web-{8D184946-EFEC-1D73-2BFA-1964A756A195}" dt="2023-02-28T01:15:08.241" v="23"/>
        <pc:sldMkLst>
          <pc:docMk/>
          <pc:sldMk cId="4250045119" sldId="474"/>
        </pc:sldMkLst>
      </pc:sldChg>
    </pc:docChg>
  </pc:docChgLst>
  <pc:docChgLst>
    <pc:chgData name="CHEN, KATHY (PGR)" userId="S::u2267086@live.warwick.ac.uk::33ad319c-faab-44e7-b730-ab3160d18fae" providerId="AD" clId="Web-{618330F1-9E5B-4D5D-990C-A25F0B362CE6}"/>
    <pc:docChg chg="addSld modSld">
      <pc:chgData name="CHEN, KATHY (PGR)" userId="S::u2267086@live.warwick.ac.uk::33ad319c-faab-44e7-b730-ab3160d18fae" providerId="AD" clId="Web-{618330F1-9E5B-4D5D-990C-A25F0B362CE6}" dt="2023-02-24T19:21:35.970" v="333" actId="1076"/>
      <pc:docMkLst>
        <pc:docMk/>
      </pc:docMkLst>
      <pc:sldChg chg="modSp">
        <pc:chgData name="CHEN, KATHY (PGR)" userId="S::u2267086@live.warwick.ac.uk::33ad319c-faab-44e7-b730-ab3160d18fae" providerId="AD" clId="Web-{618330F1-9E5B-4D5D-990C-A25F0B362CE6}" dt="2023-02-24T19:08:18.415" v="99" actId="20577"/>
        <pc:sldMkLst>
          <pc:docMk/>
          <pc:sldMk cId="546263679" sldId="450"/>
        </pc:sldMkLst>
        <pc:spChg chg="mod">
          <ac:chgData name="CHEN, KATHY (PGR)" userId="S::u2267086@live.warwick.ac.uk::33ad319c-faab-44e7-b730-ab3160d18fae" providerId="AD" clId="Web-{618330F1-9E5B-4D5D-990C-A25F0B362CE6}" dt="2023-02-24T19:08:18.415" v="99" actId="20577"/>
          <ac:spMkLst>
            <pc:docMk/>
            <pc:sldMk cId="546263679" sldId="450"/>
            <ac:spMk id="7" creationId="{7EBA17EC-68BE-5A68-472A-4B0E6C21DA87}"/>
          </ac:spMkLst>
        </pc:spChg>
      </pc:sldChg>
      <pc:sldChg chg="modSp">
        <pc:chgData name="CHEN, KATHY (PGR)" userId="S::u2267086@live.warwick.ac.uk::33ad319c-faab-44e7-b730-ab3160d18fae" providerId="AD" clId="Web-{618330F1-9E5B-4D5D-990C-A25F0B362CE6}" dt="2023-02-24T19:08:06.211" v="92" actId="20577"/>
        <pc:sldMkLst>
          <pc:docMk/>
          <pc:sldMk cId="2760062859" sldId="451"/>
        </pc:sldMkLst>
        <pc:spChg chg="mod">
          <ac:chgData name="CHEN, KATHY (PGR)" userId="S::u2267086@live.warwick.ac.uk::33ad319c-faab-44e7-b730-ab3160d18fae" providerId="AD" clId="Web-{618330F1-9E5B-4D5D-990C-A25F0B362CE6}" dt="2023-02-24T19:08:06.211" v="92" actId="20577"/>
          <ac:spMkLst>
            <pc:docMk/>
            <pc:sldMk cId="2760062859" sldId="451"/>
            <ac:spMk id="7" creationId="{7EBA17EC-68BE-5A68-472A-4B0E6C21DA87}"/>
          </ac:spMkLst>
        </pc:spChg>
      </pc:sldChg>
      <pc:sldChg chg="modSp">
        <pc:chgData name="CHEN, KATHY (PGR)" userId="S::u2267086@live.warwick.ac.uk::33ad319c-faab-44e7-b730-ab3160d18fae" providerId="AD" clId="Web-{618330F1-9E5B-4D5D-990C-A25F0B362CE6}" dt="2023-02-24T19:08:00.163" v="90" actId="20577"/>
        <pc:sldMkLst>
          <pc:docMk/>
          <pc:sldMk cId="4081498238" sldId="452"/>
        </pc:sldMkLst>
        <pc:spChg chg="mod">
          <ac:chgData name="CHEN, KATHY (PGR)" userId="S::u2267086@live.warwick.ac.uk::33ad319c-faab-44e7-b730-ab3160d18fae" providerId="AD" clId="Web-{618330F1-9E5B-4D5D-990C-A25F0B362CE6}" dt="2023-02-24T19:08:00.163" v="90" actId="20577"/>
          <ac:spMkLst>
            <pc:docMk/>
            <pc:sldMk cId="4081498238" sldId="452"/>
            <ac:spMk id="7" creationId="{7EBA17EC-68BE-5A68-472A-4B0E6C21DA87}"/>
          </ac:spMkLst>
        </pc:spChg>
      </pc:sldChg>
      <pc:sldChg chg="modSp">
        <pc:chgData name="CHEN, KATHY (PGR)" userId="S::u2267086@live.warwick.ac.uk::33ad319c-faab-44e7-b730-ab3160d18fae" providerId="AD" clId="Web-{618330F1-9E5B-4D5D-990C-A25F0B362CE6}" dt="2023-02-24T19:07:53.725" v="88" actId="20577"/>
        <pc:sldMkLst>
          <pc:docMk/>
          <pc:sldMk cId="477507639" sldId="453"/>
        </pc:sldMkLst>
        <pc:spChg chg="mod">
          <ac:chgData name="CHEN, KATHY (PGR)" userId="S::u2267086@live.warwick.ac.uk::33ad319c-faab-44e7-b730-ab3160d18fae" providerId="AD" clId="Web-{618330F1-9E5B-4D5D-990C-A25F0B362CE6}" dt="2023-02-24T19:07:53.725" v="88" actId="20577"/>
          <ac:spMkLst>
            <pc:docMk/>
            <pc:sldMk cId="477507639" sldId="453"/>
            <ac:spMk id="7" creationId="{7EBA17EC-68BE-5A68-472A-4B0E6C21DA87}"/>
          </ac:spMkLst>
        </pc:spChg>
      </pc:sldChg>
      <pc:sldChg chg="modSp">
        <pc:chgData name="CHEN, KATHY (PGR)" userId="S::u2267086@live.warwick.ac.uk::33ad319c-faab-44e7-b730-ab3160d18fae" providerId="AD" clId="Web-{618330F1-9E5B-4D5D-990C-A25F0B362CE6}" dt="2023-02-24T19:07:46.850" v="86" actId="20577"/>
        <pc:sldMkLst>
          <pc:docMk/>
          <pc:sldMk cId="558030446" sldId="454"/>
        </pc:sldMkLst>
        <pc:spChg chg="mod">
          <ac:chgData name="CHEN, KATHY (PGR)" userId="S::u2267086@live.warwick.ac.uk::33ad319c-faab-44e7-b730-ab3160d18fae" providerId="AD" clId="Web-{618330F1-9E5B-4D5D-990C-A25F0B362CE6}" dt="2023-02-24T19:07:46.850" v="86" actId="20577"/>
          <ac:spMkLst>
            <pc:docMk/>
            <pc:sldMk cId="558030446" sldId="454"/>
            <ac:spMk id="7" creationId="{7EBA17EC-68BE-5A68-472A-4B0E6C21DA87}"/>
          </ac:spMkLst>
        </pc:spChg>
      </pc:sldChg>
      <pc:sldChg chg="modSp">
        <pc:chgData name="CHEN, KATHY (PGR)" userId="S::u2267086@live.warwick.ac.uk::33ad319c-faab-44e7-b730-ab3160d18fae" providerId="AD" clId="Web-{618330F1-9E5B-4D5D-990C-A25F0B362CE6}" dt="2023-02-24T19:07:40.553" v="83" actId="20577"/>
        <pc:sldMkLst>
          <pc:docMk/>
          <pc:sldMk cId="2233946982" sldId="455"/>
        </pc:sldMkLst>
        <pc:spChg chg="mod">
          <ac:chgData name="CHEN, KATHY (PGR)" userId="S::u2267086@live.warwick.ac.uk::33ad319c-faab-44e7-b730-ab3160d18fae" providerId="AD" clId="Web-{618330F1-9E5B-4D5D-990C-A25F0B362CE6}" dt="2023-02-24T19:07:40.553" v="83" actId="20577"/>
          <ac:spMkLst>
            <pc:docMk/>
            <pc:sldMk cId="2233946982" sldId="455"/>
            <ac:spMk id="7" creationId="{7EBA17EC-68BE-5A68-472A-4B0E6C21DA87}"/>
          </ac:spMkLst>
        </pc:spChg>
      </pc:sldChg>
      <pc:sldChg chg="addSp modSp">
        <pc:chgData name="CHEN, KATHY (PGR)" userId="S::u2267086@live.warwick.ac.uk::33ad319c-faab-44e7-b730-ab3160d18fae" providerId="AD" clId="Web-{618330F1-9E5B-4D5D-990C-A25F0B362CE6}" dt="2023-02-24T19:07:32.802" v="81" actId="20577"/>
        <pc:sldMkLst>
          <pc:docMk/>
          <pc:sldMk cId="818273014" sldId="456"/>
        </pc:sldMkLst>
        <pc:spChg chg="mod">
          <ac:chgData name="CHEN, KATHY (PGR)" userId="S::u2267086@live.warwick.ac.uk::33ad319c-faab-44e7-b730-ab3160d18fae" providerId="AD" clId="Web-{618330F1-9E5B-4D5D-990C-A25F0B362CE6}" dt="2023-02-24T19:03:22.691" v="9" actId="20577"/>
          <ac:spMkLst>
            <pc:docMk/>
            <pc:sldMk cId="818273014" sldId="456"/>
            <ac:spMk id="3" creationId="{6BBFEDCC-1B51-5E8D-72D3-3AE797F1178F}"/>
          </ac:spMkLst>
        </pc:spChg>
        <pc:spChg chg="mod">
          <ac:chgData name="CHEN, KATHY (PGR)" userId="S::u2267086@live.warwick.ac.uk::33ad319c-faab-44e7-b730-ab3160d18fae" providerId="AD" clId="Web-{618330F1-9E5B-4D5D-990C-A25F0B362CE6}" dt="2023-02-24T19:07:32.802" v="81" actId="20577"/>
          <ac:spMkLst>
            <pc:docMk/>
            <pc:sldMk cId="818273014" sldId="456"/>
            <ac:spMk id="7" creationId="{7EBA17EC-68BE-5A68-472A-4B0E6C21DA87}"/>
          </ac:spMkLst>
        </pc:spChg>
        <pc:picChg chg="add mod">
          <ac:chgData name="CHEN, KATHY (PGR)" userId="S::u2267086@live.warwick.ac.uk::33ad319c-faab-44e7-b730-ab3160d18fae" providerId="AD" clId="Web-{618330F1-9E5B-4D5D-990C-A25F0B362CE6}" dt="2023-02-24T19:03:09.221" v="1" actId="1076"/>
          <ac:picMkLst>
            <pc:docMk/>
            <pc:sldMk cId="818273014" sldId="456"/>
            <ac:picMk id="6" creationId="{BC3F7A4C-1B42-C80A-A48E-C52F4CB582D9}"/>
          </ac:picMkLst>
        </pc:picChg>
      </pc:sldChg>
      <pc:sldChg chg="modSp">
        <pc:chgData name="CHEN, KATHY (PGR)" userId="S::u2267086@live.warwick.ac.uk::33ad319c-faab-44e7-b730-ab3160d18fae" providerId="AD" clId="Web-{618330F1-9E5B-4D5D-990C-A25F0B362CE6}" dt="2023-02-24T19:07:24.536" v="77" actId="20577"/>
        <pc:sldMkLst>
          <pc:docMk/>
          <pc:sldMk cId="1266809571" sldId="457"/>
        </pc:sldMkLst>
        <pc:spChg chg="mod">
          <ac:chgData name="CHEN, KATHY (PGR)" userId="S::u2267086@live.warwick.ac.uk::33ad319c-faab-44e7-b730-ab3160d18fae" providerId="AD" clId="Web-{618330F1-9E5B-4D5D-990C-A25F0B362CE6}" dt="2023-02-24T19:04:21.398" v="20" actId="1076"/>
          <ac:spMkLst>
            <pc:docMk/>
            <pc:sldMk cId="1266809571" sldId="457"/>
            <ac:spMk id="3" creationId="{6BBFEDCC-1B51-5E8D-72D3-3AE797F1178F}"/>
          </ac:spMkLst>
        </pc:spChg>
        <pc:spChg chg="mod">
          <ac:chgData name="CHEN, KATHY (PGR)" userId="S::u2267086@live.warwick.ac.uk::33ad319c-faab-44e7-b730-ab3160d18fae" providerId="AD" clId="Web-{618330F1-9E5B-4D5D-990C-A25F0B362CE6}" dt="2023-02-24T19:07:24.536" v="77" actId="20577"/>
          <ac:spMkLst>
            <pc:docMk/>
            <pc:sldMk cId="1266809571" sldId="457"/>
            <ac:spMk id="7" creationId="{7EBA17EC-68BE-5A68-472A-4B0E6C21DA87}"/>
          </ac:spMkLst>
        </pc:spChg>
      </pc:sldChg>
      <pc:sldChg chg="addSp modSp add replId">
        <pc:chgData name="CHEN, KATHY (PGR)" userId="S::u2267086@live.warwick.ac.uk::33ad319c-faab-44e7-b730-ab3160d18fae" providerId="AD" clId="Web-{618330F1-9E5B-4D5D-990C-A25F0B362CE6}" dt="2023-02-24T19:07:17.035" v="69" actId="20577"/>
        <pc:sldMkLst>
          <pc:docMk/>
          <pc:sldMk cId="3784122713" sldId="458"/>
        </pc:sldMkLst>
        <pc:spChg chg="mod">
          <ac:chgData name="CHEN, KATHY (PGR)" userId="S::u2267086@live.warwick.ac.uk::33ad319c-faab-44e7-b730-ab3160d18fae" providerId="AD" clId="Web-{618330F1-9E5B-4D5D-990C-A25F0B362CE6}" dt="2023-02-24T19:06:39.501" v="57" actId="20577"/>
          <ac:spMkLst>
            <pc:docMk/>
            <pc:sldMk cId="3784122713" sldId="458"/>
            <ac:spMk id="3" creationId="{6BBFEDCC-1B51-5E8D-72D3-3AE797F1178F}"/>
          </ac:spMkLst>
        </pc:spChg>
        <pc:spChg chg="mod">
          <ac:chgData name="CHEN, KATHY (PGR)" userId="S::u2267086@live.warwick.ac.uk::33ad319c-faab-44e7-b730-ab3160d18fae" providerId="AD" clId="Web-{618330F1-9E5B-4D5D-990C-A25F0B362CE6}" dt="2023-02-24T19:07:17.035" v="69" actId="20577"/>
          <ac:spMkLst>
            <pc:docMk/>
            <pc:sldMk cId="3784122713" sldId="458"/>
            <ac:spMk id="7" creationId="{7EBA17EC-68BE-5A68-472A-4B0E6C21DA87}"/>
          </ac:spMkLst>
        </pc:spChg>
        <pc:picChg chg="add mod">
          <ac:chgData name="CHEN, KATHY (PGR)" userId="S::u2267086@live.warwick.ac.uk::33ad319c-faab-44e7-b730-ab3160d18fae" providerId="AD" clId="Web-{618330F1-9E5B-4D5D-990C-A25F0B362CE6}" dt="2023-02-24T19:06:24.954" v="49" actId="14100"/>
          <ac:picMkLst>
            <pc:docMk/>
            <pc:sldMk cId="3784122713" sldId="458"/>
            <ac:picMk id="6" creationId="{7CD30795-C0AA-4671-7DF5-2FF75B93F8A5}"/>
          </ac:picMkLst>
        </pc:picChg>
      </pc:sldChg>
      <pc:sldChg chg="addSp delSp modSp add replId">
        <pc:chgData name="CHEN, KATHY (PGR)" userId="S::u2267086@live.warwick.ac.uk::33ad319c-faab-44e7-b730-ab3160d18fae" providerId="AD" clId="Web-{618330F1-9E5B-4D5D-990C-A25F0B362CE6}" dt="2023-02-24T19:09:23.155" v="120" actId="20577"/>
        <pc:sldMkLst>
          <pc:docMk/>
          <pc:sldMk cId="2808208696" sldId="459"/>
        </pc:sldMkLst>
        <pc:spChg chg="mod">
          <ac:chgData name="CHEN, KATHY (PGR)" userId="S::u2267086@live.warwick.ac.uk::33ad319c-faab-44e7-b730-ab3160d18fae" providerId="AD" clId="Web-{618330F1-9E5B-4D5D-990C-A25F0B362CE6}" dt="2023-02-24T19:09:23.155" v="120" actId="20577"/>
          <ac:spMkLst>
            <pc:docMk/>
            <pc:sldMk cId="2808208696" sldId="459"/>
            <ac:spMk id="3" creationId="{6BBFEDCC-1B51-5E8D-72D3-3AE797F1178F}"/>
          </ac:spMkLst>
        </pc:spChg>
        <pc:spChg chg="mod">
          <ac:chgData name="CHEN, KATHY (PGR)" userId="S::u2267086@live.warwick.ac.uk::33ad319c-faab-44e7-b730-ab3160d18fae" providerId="AD" clId="Web-{618330F1-9E5B-4D5D-990C-A25F0B362CE6}" dt="2023-02-24T19:07:07.128" v="63" actId="20577"/>
          <ac:spMkLst>
            <pc:docMk/>
            <pc:sldMk cId="2808208696" sldId="459"/>
            <ac:spMk id="7" creationId="{7EBA17EC-68BE-5A68-472A-4B0E6C21DA87}"/>
          </ac:spMkLst>
        </pc:spChg>
        <pc:picChg chg="del">
          <ac:chgData name="CHEN, KATHY (PGR)" userId="S::u2267086@live.warwick.ac.uk::33ad319c-faab-44e7-b730-ab3160d18fae" providerId="AD" clId="Web-{618330F1-9E5B-4D5D-990C-A25F0B362CE6}" dt="2023-02-24T19:06:45.814" v="59"/>
          <ac:picMkLst>
            <pc:docMk/>
            <pc:sldMk cId="2808208696" sldId="459"/>
            <ac:picMk id="6" creationId="{7CD30795-C0AA-4671-7DF5-2FF75B93F8A5}"/>
          </ac:picMkLst>
        </pc:picChg>
        <pc:picChg chg="add mod">
          <ac:chgData name="CHEN, KATHY (PGR)" userId="S::u2267086@live.warwick.ac.uk::33ad319c-faab-44e7-b730-ab3160d18fae" providerId="AD" clId="Web-{618330F1-9E5B-4D5D-990C-A25F0B362CE6}" dt="2023-02-24T19:09:08.027" v="111" actId="1076"/>
          <ac:picMkLst>
            <pc:docMk/>
            <pc:sldMk cId="2808208696" sldId="459"/>
            <ac:picMk id="8" creationId="{182C2799-2801-DCDB-8D70-80ACC6A3E99B}"/>
          </ac:picMkLst>
        </pc:picChg>
      </pc:sldChg>
      <pc:sldChg chg="addSp delSp modSp add replId">
        <pc:chgData name="CHEN, KATHY (PGR)" userId="S::u2267086@live.warwick.ac.uk::33ad319c-faab-44e7-b730-ab3160d18fae" providerId="AD" clId="Web-{618330F1-9E5B-4D5D-990C-A25F0B362CE6}" dt="2023-02-24T19:11:05.036" v="155" actId="20577"/>
        <pc:sldMkLst>
          <pc:docMk/>
          <pc:sldMk cId="3468269449" sldId="460"/>
        </pc:sldMkLst>
        <pc:spChg chg="mod">
          <ac:chgData name="CHEN, KATHY (PGR)" userId="S::u2267086@live.warwick.ac.uk::33ad319c-faab-44e7-b730-ab3160d18fae" providerId="AD" clId="Web-{618330F1-9E5B-4D5D-990C-A25F0B362CE6}" dt="2023-02-24T19:11:05.036" v="155" actId="20577"/>
          <ac:spMkLst>
            <pc:docMk/>
            <pc:sldMk cId="3468269449" sldId="460"/>
            <ac:spMk id="3" creationId="{6BBFEDCC-1B51-5E8D-72D3-3AE797F1178F}"/>
          </ac:spMkLst>
        </pc:spChg>
        <pc:picChg chg="add mod">
          <ac:chgData name="CHEN, KATHY (PGR)" userId="S::u2267086@live.warwick.ac.uk::33ad319c-faab-44e7-b730-ab3160d18fae" providerId="AD" clId="Web-{618330F1-9E5B-4D5D-990C-A25F0B362CE6}" dt="2023-02-24T19:10:34.299" v="133" actId="1076"/>
          <ac:picMkLst>
            <pc:docMk/>
            <pc:sldMk cId="3468269449" sldId="460"/>
            <ac:picMk id="6" creationId="{8F0489C9-A3DF-A4B7-848B-A0E9B9A9C704}"/>
          </ac:picMkLst>
        </pc:picChg>
        <pc:picChg chg="del">
          <ac:chgData name="CHEN, KATHY (PGR)" userId="S::u2267086@live.warwick.ac.uk::33ad319c-faab-44e7-b730-ab3160d18fae" providerId="AD" clId="Web-{618330F1-9E5B-4D5D-990C-A25F0B362CE6}" dt="2023-02-24T19:09:28.576" v="122"/>
          <ac:picMkLst>
            <pc:docMk/>
            <pc:sldMk cId="3468269449" sldId="460"/>
            <ac:picMk id="8" creationId="{182C2799-2801-DCDB-8D70-80ACC6A3E99B}"/>
          </ac:picMkLst>
        </pc:picChg>
      </pc:sldChg>
      <pc:sldChg chg="addSp delSp modSp add replId">
        <pc:chgData name="CHEN, KATHY (PGR)" userId="S::u2267086@live.warwick.ac.uk::33ad319c-faab-44e7-b730-ab3160d18fae" providerId="AD" clId="Web-{618330F1-9E5B-4D5D-990C-A25F0B362CE6}" dt="2023-02-24T19:12:40.136" v="180" actId="14100"/>
        <pc:sldMkLst>
          <pc:docMk/>
          <pc:sldMk cId="3735487824" sldId="461"/>
        </pc:sldMkLst>
        <pc:spChg chg="mod">
          <ac:chgData name="CHEN, KATHY (PGR)" userId="S::u2267086@live.warwick.ac.uk::33ad319c-faab-44e7-b730-ab3160d18fae" providerId="AD" clId="Web-{618330F1-9E5B-4D5D-990C-A25F0B362CE6}" dt="2023-02-24T19:12:34.776" v="179" actId="20577"/>
          <ac:spMkLst>
            <pc:docMk/>
            <pc:sldMk cId="3735487824" sldId="461"/>
            <ac:spMk id="3" creationId="{6BBFEDCC-1B51-5E8D-72D3-3AE797F1178F}"/>
          </ac:spMkLst>
        </pc:spChg>
        <pc:picChg chg="del">
          <ac:chgData name="CHEN, KATHY (PGR)" userId="S::u2267086@live.warwick.ac.uk::33ad319c-faab-44e7-b730-ab3160d18fae" providerId="AD" clId="Web-{618330F1-9E5B-4D5D-990C-A25F0B362CE6}" dt="2023-02-24T19:11:08.333" v="157"/>
          <ac:picMkLst>
            <pc:docMk/>
            <pc:sldMk cId="3735487824" sldId="461"/>
            <ac:picMk id="6" creationId="{8F0489C9-A3DF-A4B7-848B-A0E9B9A9C704}"/>
          </ac:picMkLst>
        </pc:picChg>
        <pc:picChg chg="add mod">
          <ac:chgData name="CHEN, KATHY (PGR)" userId="S::u2267086@live.warwick.ac.uk::33ad319c-faab-44e7-b730-ab3160d18fae" providerId="AD" clId="Web-{618330F1-9E5B-4D5D-990C-A25F0B362CE6}" dt="2023-02-24T19:12:40.136" v="180" actId="14100"/>
          <ac:picMkLst>
            <pc:docMk/>
            <pc:sldMk cId="3735487824" sldId="461"/>
            <ac:picMk id="8" creationId="{B5DEEE31-3B22-3092-D3F2-FD4EFDBE2F46}"/>
          </ac:picMkLst>
        </pc:picChg>
      </pc:sldChg>
      <pc:sldChg chg="addSp delSp modSp add replId">
        <pc:chgData name="CHEN, KATHY (PGR)" userId="S::u2267086@live.warwick.ac.uk::33ad319c-faab-44e7-b730-ab3160d18fae" providerId="AD" clId="Web-{618330F1-9E5B-4D5D-990C-A25F0B362CE6}" dt="2023-02-24T19:16:11.854" v="234" actId="14100"/>
        <pc:sldMkLst>
          <pc:docMk/>
          <pc:sldMk cId="2143784245" sldId="462"/>
        </pc:sldMkLst>
        <pc:spChg chg="mod">
          <ac:chgData name="CHEN, KATHY (PGR)" userId="S::u2267086@live.warwick.ac.uk::33ad319c-faab-44e7-b730-ab3160d18fae" providerId="AD" clId="Web-{618330F1-9E5B-4D5D-990C-A25F0B362CE6}" dt="2023-02-24T19:16:09.104" v="233" actId="20577"/>
          <ac:spMkLst>
            <pc:docMk/>
            <pc:sldMk cId="2143784245" sldId="462"/>
            <ac:spMk id="3" creationId="{6BBFEDCC-1B51-5E8D-72D3-3AE797F1178F}"/>
          </ac:spMkLst>
        </pc:spChg>
        <pc:picChg chg="add mod">
          <ac:chgData name="CHEN, KATHY (PGR)" userId="S::u2267086@live.warwick.ac.uk::33ad319c-faab-44e7-b730-ab3160d18fae" providerId="AD" clId="Web-{618330F1-9E5B-4D5D-990C-A25F0B362CE6}" dt="2023-02-24T19:16:11.854" v="234" actId="14100"/>
          <ac:picMkLst>
            <pc:docMk/>
            <pc:sldMk cId="2143784245" sldId="462"/>
            <ac:picMk id="6" creationId="{F1A4B9B5-29DF-3918-F100-296C3B285680}"/>
          </ac:picMkLst>
        </pc:picChg>
        <pc:picChg chg="del">
          <ac:chgData name="CHEN, KATHY (PGR)" userId="S::u2267086@live.warwick.ac.uk::33ad319c-faab-44e7-b730-ab3160d18fae" providerId="AD" clId="Web-{618330F1-9E5B-4D5D-990C-A25F0B362CE6}" dt="2023-02-24T19:12:50.355" v="182"/>
          <ac:picMkLst>
            <pc:docMk/>
            <pc:sldMk cId="2143784245" sldId="462"/>
            <ac:picMk id="8" creationId="{B5DEEE31-3B22-3092-D3F2-FD4EFDBE2F46}"/>
          </ac:picMkLst>
        </pc:picChg>
      </pc:sldChg>
      <pc:sldChg chg="addSp delSp modSp add replId">
        <pc:chgData name="CHEN, KATHY (PGR)" userId="S::u2267086@live.warwick.ac.uk::33ad319c-faab-44e7-b730-ab3160d18fae" providerId="AD" clId="Web-{618330F1-9E5B-4D5D-990C-A25F0B362CE6}" dt="2023-02-24T19:17:57.596" v="275" actId="20577"/>
        <pc:sldMkLst>
          <pc:docMk/>
          <pc:sldMk cId="3515668931" sldId="463"/>
        </pc:sldMkLst>
        <pc:spChg chg="mod">
          <ac:chgData name="CHEN, KATHY (PGR)" userId="S::u2267086@live.warwick.ac.uk::33ad319c-faab-44e7-b730-ab3160d18fae" providerId="AD" clId="Web-{618330F1-9E5B-4D5D-990C-A25F0B362CE6}" dt="2023-02-24T19:17:52.267" v="273" actId="20577"/>
          <ac:spMkLst>
            <pc:docMk/>
            <pc:sldMk cId="3515668931" sldId="463"/>
            <ac:spMk id="2" creationId="{982EF65B-E84F-3387-CE22-0696805B70D3}"/>
          </ac:spMkLst>
        </pc:spChg>
        <pc:spChg chg="mod">
          <ac:chgData name="CHEN, KATHY (PGR)" userId="S::u2267086@live.warwick.ac.uk::33ad319c-faab-44e7-b730-ab3160d18fae" providerId="AD" clId="Web-{618330F1-9E5B-4D5D-990C-A25F0B362CE6}" dt="2023-02-24T19:17:57.596" v="275" actId="20577"/>
          <ac:spMkLst>
            <pc:docMk/>
            <pc:sldMk cId="3515668931" sldId="463"/>
            <ac:spMk id="3" creationId="{6BBFEDCC-1B51-5E8D-72D3-3AE797F1178F}"/>
          </ac:spMkLst>
        </pc:spChg>
        <pc:picChg chg="del">
          <ac:chgData name="CHEN, KATHY (PGR)" userId="S::u2267086@live.warwick.ac.uk::33ad319c-faab-44e7-b730-ab3160d18fae" providerId="AD" clId="Web-{618330F1-9E5B-4D5D-990C-A25F0B362CE6}" dt="2023-02-24T19:16:20.948" v="236"/>
          <ac:picMkLst>
            <pc:docMk/>
            <pc:sldMk cId="3515668931" sldId="463"/>
            <ac:picMk id="6" creationId="{F1A4B9B5-29DF-3918-F100-296C3B285680}"/>
          </ac:picMkLst>
        </pc:picChg>
        <pc:picChg chg="add mod">
          <ac:chgData name="CHEN, KATHY (PGR)" userId="S::u2267086@live.warwick.ac.uk::33ad319c-faab-44e7-b730-ab3160d18fae" providerId="AD" clId="Web-{618330F1-9E5B-4D5D-990C-A25F0B362CE6}" dt="2023-02-24T19:17:41.735" v="263" actId="1076"/>
          <ac:picMkLst>
            <pc:docMk/>
            <pc:sldMk cId="3515668931" sldId="463"/>
            <ac:picMk id="8" creationId="{9A829542-4EE7-FE8A-0020-AAC12DADC865}"/>
          </ac:picMkLst>
        </pc:picChg>
      </pc:sldChg>
      <pc:sldChg chg="addSp delSp modSp add replId">
        <pc:chgData name="CHEN, KATHY (PGR)" userId="S::u2267086@live.warwick.ac.uk::33ad319c-faab-44e7-b730-ab3160d18fae" providerId="AD" clId="Web-{618330F1-9E5B-4D5D-990C-A25F0B362CE6}" dt="2023-02-24T19:19:13.351" v="290" actId="20577"/>
        <pc:sldMkLst>
          <pc:docMk/>
          <pc:sldMk cId="832004715" sldId="464"/>
        </pc:sldMkLst>
        <pc:spChg chg="mod">
          <ac:chgData name="CHEN, KATHY (PGR)" userId="S::u2267086@live.warwick.ac.uk::33ad319c-faab-44e7-b730-ab3160d18fae" providerId="AD" clId="Web-{618330F1-9E5B-4D5D-990C-A25F0B362CE6}" dt="2023-02-24T19:19:13.351" v="290" actId="20577"/>
          <ac:spMkLst>
            <pc:docMk/>
            <pc:sldMk cId="832004715" sldId="464"/>
            <ac:spMk id="3" creationId="{6BBFEDCC-1B51-5E8D-72D3-3AE797F1178F}"/>
          </ac:spMkLst>
        </pc:spChg>
        <pc:picChg chg="add mod">
          <ac:chgData name="CHEN, KATHY (PGR)" userId="S::u2267086@live.warwick.ac.uk::33ad319c-faab-44e7-b730-ab3160d18fae" providerId="AD" clId="Web-{618330F1-9E5B-4D5D-990C-A25F0B362CE6}" dt="2023-02-24T19:19:07.116" v="289" actId="1076"/>
          <ac:picMkLst>
            <pc:docMk/>
            <pc:sldMk cId="832004715" sldId="464"/>
            <ac:picMk id="6" creationId="{9A29AC82-B119-8921-C8D6-B5D6C6B33EC4}"/>
          </ac:picMkLst>
        </pc:picChg>
        <pc:picChg chg="del">
          <ac:chgData name="CHEN, KATHY (PGR)" userId="S::u2267086@live.warwick.ac.uk::33ad319c-faab-44e7-b730-ab3160d18fae" providerId="AD" clId="Web-{618330F1-9E5B-4D5D-990C-A25F0B362CE6}" dt="2023-02-24T19:18:01.846" v="277"/>
          <ac:picMkLst>
            <pc:docMk/>
            <pc:sldMk cId="832004715" sldId="464"/>
            <ac:picMk id="8" creationId="{9A829542-4EE7-FE8A-0020-AAC12DADC865}"/>
          </ac:picMkLst>
        </pc:picChg>
      </pc:sldChg>
      <pc:sldChg chg="delSp modSp add replId">
        <pc:chgData name="CHEN, KATHY (PGR)" userId="S::u2267086@live.warwick.ac.uk::33ad319c-faab-44e7-b730-ab3160d18fae" providerId="AD" clId="Web-{618330F1-9E5B-4D5D-990C-A25F0B362CE6}" dt="2023-02-24T19:21:35.970" v="333" actId="1076"/>
        <pc:sldMkLst>
          <pc:docMk/>
          <pc:sldMk cId="3514986987" sldId="465"/>
        </pc:sldMkLst>
        <pc:spChg chg="mod">
          <ac:chgData name="CHEN, KATHY (PGR)" userId="S::u2267086@live.warwick.ac.uk::33ad319c-faab-44e7-b730-ab3160d18fae" providerId="AD" clId="Web-{618330F1-9E5B-4D5D-990C-A25F0B362CE6}" dt="2023-02-24T19:21:35.970" v="333" actId="1076"/>
          <ac:spMkLst>
            <pc:docMk/>
            <pc:sldMk cId="3514986987" sldId="465"/>
            <ac:spMk id="3" creationId="{6BBFEDCC-1B51-5E8D-72D3-3AE797F1178F}"/>
          </ac:spMkLst>
        </pc:spChg>
        <pc:picChg chg="del">
          <ac:chgData name="CHEN, KATHY (PGR)" userId="S::u2267086@live.warwick.ac.uk::33ad319c-faab-44e7-b730-ab3160d18fae" providerId="AD" clId="Web-{618330F1-9E5B-4D5D-990C-A25F0B362CE6}" dt="2023-02-24T19:20:11.011" v="292"/>
          <ac:picMkLst>
            <pc:docMk/>
            <pc:sldMk cId="3514986987" sldId="465"/>
            <ac:picMk id="6" creationId="{9A29AC82-B119-8921-C8D6-B5D6C6B33EC4}"/>
          </ac:picMkLst>
        </pc:picChg>
      </pc:sldChg>
    </pc:docChg>
  </pc:docChgLst>
  <pc:docChgLst>
    <pc:chgData name="CHEN, KATHY (PGR)" userId="S::u2267086@live.warwick.ac.uk::33ad319c-faab-44e7-b730-ab3160d18fae" providerId="AD" clId="Web-{32861A17-B54D-4213-8740-C07BEB64804B}"/>
    <pc:docChg chg="addSld modSld">
      <pc:chgData name="CHEN, KATHY (PGR)" userId="S::u2267086@live.warwick.ac.uk::33ad319c-faab-44e7-b730-ab3160d18fae" providerId="AD" clId="Web-{32861A17-B54D-4213-8740-C07BEB64804B}" dt="2023-02-27T22:28:01.068" v="465" actId="20577"/>
      <pc:docMkLst>
        <pc:docMk/>
      </pc:docMkLst>
      <pc:sldChg chg="modSp">
        <pc:chgData name="CHEN, KATHY (PGR)" userId="S::u2267086@live.warwick.ac.uk::33ad319c-faab-44e7-b730-ab3160d18fae" providerId="AD" clId="Web-{32861A17-B54D-4213-8740-C07BEB64804B}" dt="2023-02-27T21:58:04.138" v="7" actId="20577"/>
        <pc:sldMkLst>
          <pc:docMk/>
          <pc:sldMk cId="2868258527" sldId="450"/>
        </pc:sldMkLst>
        <pc:spChg chg="mod">
          <ac:chgData name="CHEN, KATHY (PGR)" userId="S::u2267086@live.warwick.ac.uk::33ad319c-faab-44e7-b730-ab3160d18fae" providerId="AD" clId="Web-{32861A17-B54D-4213-8740-C07BEB64804B}" dt="2023-02-27T21:58:04.138" v="7" actId="20577"/>
          <ac:spMkLst>
            <pc:docMk/>
            <pc:sldMk cId="2868258527" sldId="450"/>
            <ac:spMk id="3" creationId="{6BBFEDCC-1B51-5E8D-72D3-3AE797F1178F}"/>
          </ac:spMkLst>
        </pc:spChg>
      </pc:sldChg>
      <pc:sldChg chg="modSp">
        <pc:chgData name="CHEN, KATHY (PGR)" userId="S::u2267086@live.warwick.ac.uk::33ad319c-faab-44e7-b730-ab3160d18fae" providerId="AD" clId="Web-{32861A17-B54D-4213-8740-C07BEB64804B}" dt="2023-02-27T21:58:39.279" v="14" actId="20577"/>
        <pc:sldMkLst>
          <pc:docMk/>
          <pc:sldMk cId="3188649934" sldId="451"/>
        </pc:sldMkLst>
        <pc:spChg chg="mod">
          <ac:chgData name="CHEN, KATHY (PGR)" userId="S::u2267086@live.warwick.ac.uk::33ad319c-faab-44e7-b730-ab3160d18fae" providerId="AD" clId="Web-{32861A17-B54D-4213-8740-C07BEB64804B}" dt="2023-02-27T21:58:39.279" v="14" actId="20577"/>
          <ac:spMkLst>
            <pc:docMk/>
            <pc:sldMk cId="3188649934" sldId="451"/>
            <ac:spMk id="3" creationId="{6BBFEDCC-1B51-5E8D-72D3-3AE797F1178F}"/>
          </ac:spMkLst>
        </pc:spChg>
      </pc:sldChg>
      <pc:sldChg chg="addSp modSp add replId">
        <pc:chgData name="CHEN, KATHY (PGR)" userId="S::u2267086@live.warwick.ac.uk::33ad319c-faab-44e7-b730-ab3160d18fae" providerId="AD" clId="Web-{32861A17-B54D-4213-8740-C07BEB64804B}" dt="2023-02-27T22:02:31.489" v="44" actId="1076"/>
        <pc:sldMkLst>
          <pc:docMk/>
          <pc:sldMk cId="1971952029" sldId="452"/>
        </pc:sldMkLst>
        <pc:spChg chg="mod">
          <ac:chgData name="CHEN, KATHY (PGR)" userId="S::u2267086@live.warwick.ac.uk::33ad319c-faab-44e7-b730-ab3160d18fae" providerId="AD" clId="Web-{32861A17-B54D-4213-8740-C07BEB64804B}" dt="2023-02-27T21:59:44.656" v="24" actId="20577"/>
          <ac:spMkLst>
            <pc:docMk/>
            <pc:sldMk cId="1971952029" sldId="452"/>
            <ac:spMk id="3" creationId="{6BBFEDCC-1B51-5E8D-72D3-3AE797F1178F}"/>
          </ac:spMkLst>
        </pc:spChg>
        <pc:spChg chg="add mod">
          <ac:chgData name="CHEN, KATHY (PGR)" userId="S::u2267086@live.warwick.ac.uk::33ad319c-faab-44e7-b730-ab3160d18fae" providerId="AD" clId="Web-{32861A17-B54D-4213-8740-C07BEB64804B}" dt="2023-02-27T22:02:31.489" v="44" actId="1076"/>
          <ac:spMkLst>
            <pc:docMk/>
            <pc:sldMk cId="1971952029" sldId="452"/>
            <ac:spMk id="6" creationId="{78494D41-0B0E-E434-E24D-2F1515E4505D}"/>
          </ac:spMkLst>
        </pc:spChg>
      </pc:sldChg>
      <pc:sldChg chg="addSp delSp modSp add replId">
        <pc:chgData name="CHEN, KATHY (PGR)" userId="S::u2267086@live.warwick.ac.uk::33ad319c-faab-44e7-b730-ab3160d18fae" providerId="AD" clId="Web-{32861A17-B54D-4213-8740-C07BEB64804B}" dt="2023-02-27T22:06:05.792" v="103" actId="14100"/>
        <pc:sldMkLst>
          <pc:docMk/>
          <pc:sldMk cId="1405908989" sldId="453"/>
        </pc:sldMkLst>
        <pc:spChg chg="mod">
          <ac:chgData name="CHEN, KATHY (PGR)" userId="S::u2267086@live.warwick.ac.uk::33ad319c-faab-44e7-b730-ab3160d18fae" providerId="AD" clId="Web-{32861A17-B54D-4213-8740-C07BEB64804B}" dt="2023-02-27T22:03:02.037" v="55" actId="20577"/>
          <ac:spMkLst>
            <pc:docMk/>
            <pc:sldMk cId="1405908989" sldId="453"/>
            <ac:spMk id="3" creationId="{6BBFEDCC-1B51-5E8D-72D3-3AE797F1178F}"/>
          </ac:spMkLst>
        </pc:spChg>
        <pc:spChg chg="mod">
          <ac:chgData name="CHEN, KATHY (PGR)" userId="S::u2267086@live.warwick.ac.uk::33ad319c-faab-44e7-b730-ab3160d18fae" providerId="AD" clId="Web-{32861A17-B54D-4213-8740-C07BEB64804B}" dt="2023-02-27T22:06:01.979" v="102" actId="14100"/>
          <ac:spMkLst>
            <pc:docMk/>
            <pc:sldMk cId="1405908989" sldId="453"/>
            <ac:spMk id="6" creationId="{78494D41-0B0E-E434-E24D-2F1515E4505D}"/>
          </ac:spMkLst>
        </pc:spChg>
        <pc:spChg chg="add mod">
          <ac:chgData name="CHEN, KATHY (PGR)" userId="S::u2267086@live.warwick.ac.uk::33ad319c-faab-44e7-b730-ab3160d18fae" providerId="AD" clId="Web-{32861A17-B54D-4213-8740-C07BEB64804B}" dt="2023-02-27T22:06:05.792" v="103" actId="14100"/>
          <ac:spMkLst>
            <pc:docMk/>
            <pc:sldMk cId="1405908989" sldId="453"/>
            <ac:spMk id="9" creationId="{C2DA3172-E6A2-8631-039D-598E4220A7FB}"/>
          </ac:spMkLst>
        </pc:spChg>
        <pc:spChg chg="add del mod">
          <ac:chgData name="CHEN, KATHY (PGR)" userId="S::u2267086@live.warwick.ac.uk::33ad319c-faab-44e7-b730-ab3160d18fae" providerId="AD" clId="Web-{32861A17-B54D-4213-8740-C07BEB64804B}" dt="2023-02-27T22:03:43.866" v="66"/>
          <ac:spMkLst>
            <pc:docMk/>
            <pc:sldMk cId="1405908989" sldId="453"/>
            <ac:spMk id="11" creationId="{964B9F71-ECDE-1530-70BD-10EDA153A2DC}"/>
          </ac:spMkLst>
        </pc:spChg>
      </pc:sldChg>
      <pc:sldChg chg="modSp add replId">
        <pc:chgData name="CHEN, KATHY (PGR)" userId="S::u2267086@live.warwick.ac.uk::33ad319c-faab-44e7-b730-ab3160d18fae" providerId="AD" clId="Web-{32861A17-B54D-4213-8740-C07BEB64804B}" dt="2023-02-27T22:07:36.045" v="127" actId="20577"/>
        <pc:sldMkLst>
          <pc:docMk/>
          <pc:sldMk cId="3382593074" sldId="454"/>
        </pc:sldMkLst>
        <pc:spChg chg="mod">
          <ac:chgData name="CHEN, KATHY (PGR)" userId="S::u2267086@live.warwick.ac.uk::33ad319c-faab-44e7-b730-ab3160d18fae" providerId="AD" clId="Web-{32861A17-B54D-4213-8740-C07BEB64804B}" dt="2023-02-27T22:07:11.919" v="116" actId="20577"/>
          <ac:spMkLst>
            <pc:docMk/>
            <pc:sldMk cId="3382593074" sldId="454"/>
            <ac:spMk id="6" creationId="{78494D41-0B0E-E434-E24D-2F1515E4505D}"/>
          </ac:spMkLst>
        </pc:spChg>
        <pc:spChg chg="mod">
          <ac:chgData name="CHEN, KATHY (PGR)" userId="S::u2267086@live.warwick.ac.uk::33ad319c-faab-44e7-b730-ab3160d18fae" providerId="AD" clId="Web-{32861A17-B54D-4213-8740-C07BEB64804B}" dt="2023-02-27T22:07:36.045" v="127" actId="20577"/>
          <ac:spMkLst>
            <pc:docMk/>
            <pc:sldMk cId="3382593074" sldId="454"/>
            <ac:spMk id="9" creationId="{C2DA3172-E6A2-8631-039D-598E4220A7FB}"/>
          </ac:spMkLst>
        </pc:spChg>
      </pc:sldChg>
      <pc:sldChg chg="delSp modSp add replId">
        <pc:chgData name="CHEN, KATHY (PGR)" userId="S::u2267086@live.warwick.ac.uk::33ad319c-faab-44e7-b730-ab3160d18fae" providerId="AD" clId="Web-{32861A17-B54D-4213-8740-C07BEB64804B}" dt="2023-02-27T22:08:31.077" v="144" actId="20577"/>
        <pc:sldMkLst>
          <pc:docMk/>
          <pc:sldMk cId="774684703" sldId="455"/>
        </pc:sldMkLst>
        <pc:spChg chg="mod">
          <ac:chgData name="CHEN, KATHY (PGR)" userId="S::u2267086@live.warwick.ac.uk::33ad319c-faab-44e7-b730-ab3160d18fae" providerId="AD" clId="Web-{32861A17-B54D-4213-8740-C07BEB64804B}" dt="2023-02-27T22:08:06.139" v="135" actId="20577"/>
          <ac:spMkLst>
            <pc:docMk/>
            <pc:sldMk cId="774684703" sldId="455"/>
            <ac:spMk id="2" creationId="{20C34B7D-E70A-2934-8E22-8DFD850923A8}"/>
          </ac:spMkLst>
        </pc:spChg>
        <pc:spChg chg="mod">
          <ac:chgData name="CHEN, KATHY (PGR)" userId="S::u2267086@live.warwick.ac.uk::33ad319c-faab-44e7-b730-ab3160d18fae" providerId="AD" clId="Web-{32861A17-B54D-4213-8740-C07BEB64804B}" dt="2023-02-27T22:08:31.077" v="144" actId="20577"/>
          <ac:spMkLst>
            <pc:docMk/>
            <pc:sldMk cId="774684703" sldId="455"/>
            <ac:spMk id="3" creationId="{6BBFEDCC-1B51-5E8D-72D3-3AE797F1178F}"/>
          </ac:spMkLst>
        </pc:spChg>
        <pc:spChg chg="del">
          <ac:chgData name="CHEN, KATHY (PGR)" userId="S::u2267086@live.warwick.ac.uk::33ad319c-faab-44e7-b730-ab3160d18fae" providerId="AD" clId="Web-{32861A17-B54D-4213-8740-C07BEB64804B}" dt="2023-02-27T22:07:44.232" v="131"/>
          <ac:spMkLst>
            <pc:docMk/>
            <pc:sldMk cId="774684703" sldId="455"/>
            <ac:spMk id="6" creationId="{78494D41-0B0E-E434-E24D-2F1515E4505D}"/>
          </ac:spMkLst>
        </pc:spChg>
        <pc:spChg chg="del mod">
          <ac:chgData name="CHEN, KATHY (PGR)" userId="S::u2267086@live.warwick.ac.uk::33ad319c-faab-44e7-b730-ab3160d18fae" providerId="AD" clId="Web-{32861A17-B54D-4213-8740-C07BEB64804B}" dt="2023-02-27T22:07:41.795" v="130"/>
          <ac:spMkLst>
            <pc:docMk/>
            <pc:sldMk cId="774684703" sldId="455"/>
            <ac:spMk id="9" creationId="{C2DA3172-E6A2-8631-039D-598E4220A7FB}"/>
          </ac:spMkLst>
        </pc:spChg>
      </pc:sldChg>
      <pc:sldChg chg="addSp modSp add replId">
        <pc:chgData name="CHEN, KATHY (PGR)" userId="S::u2267086@live.warwick.ac.uk::33ad319c-faab-44e7-b730-ab3160d18fae" providerId="AD" clId="Web-{32861A17-B54D-4213-8740-C07BEB64804B}" dt="2023-02-27T22:09:55.580" v="165" actId="20577"/>
        <pc:sldMkLst>
          <pc:docMk/>
          <pc:sldMk cId="2997461508" sldId="456"/>
        </pc:sldMkLst>
        <pc:spChg chg="mod">
          <ac:chgData name="CHEN, KATHY (PGR)" userId="S::u2267086@live.warwick.ac.uk::33ad319c-faab-44e7-b730-ab3160d18fae" providerId="AD" clId="Web-{32861A17-B54D-4213-8740-C07BEB64804B}" dt="2023-02-27T22:09:55.580" v="165" actId="20577"/>
          <ac:spMkLst>
            <pc:docMk/>
            <pc:sldMk cId="2997461508" sldId="456"/>
            <ac:spMk id="3" creationId="{6BBFEDCC-1B51-5E8D-72D3-3AE797F1178F}"/>
          </ac:spMkLst>
        </pc:spChg>
        <pc:picChg chg="add mod">
          <ac:chgData name="CHEN, KATHY (PGR)" userId="S::u2267086@live.warwick.ac.uk::33ad319c-faab-44e7-b730-ab3160d18fae" providerId="AD" clId="Web-{32861A17-B54D-4213-8740-C07BEB64804B}" dt="2023-02-27T22:09:34.376" v="155" actId="1076"/>
          <ac:picMkLst>
            <pc:docMk/>
            <pc:sldMk cId="2997461508" sldId="456"/>
            <ac:picMk id="6" creationId="{3B789943-A206-C848-CC9A-74E6747C0D92}"/>
          </ac:picMkLst>
        </pc:picChg>
      </pc:sldChg>
      <pc:sldChg chg="addSp delSp modSp add replId">
        <pc:chgData name="CHEN, KATHY (PGR)" userId="S::u2267086@live.warwick.ac.uk::33ad319c-faab-44e7-b730-ab3160d18fae" providerId="AD" clId="Web-{32861A17-B54D-4213-8740-C07BEB64804B}" dt="2023-02-27T22:10:45.925" v="177" actId="1076"/>
        <pc:sldMkLst>
          <pc:docMk/>
          <pc:sldMk cId="711294522" sldId="457"/>
        </pc:sldMkLst>
        <pc:spChg chg="mod">
          <ac:chgData name="CHEN, KATHY (PGR)" userId="S::u2267086@live.warwick.ac.uk::33ad319c-faab-44e7-b730-ab3160d18fae" providerId="AD" clId="Web-{32861A17-B54D-4213-8740-C07BEB64804B}" dt="2023-02-27T22:10:41.862" v="176" actId="20577"/>
          <ac:spMkLst>
            <pc:docMk/>
            <pc:sldMk cId="711294522" sldId="457"/>
            <ac:spMk id="3" creationId="{6BBFEDCC-1B51-5E8D-72D3-3AE797F1178F}"/>
          </ac:spMkLst>
        </pc:spChg>
        <pc:picChg chg="del">
          <ac:chgData name="CHEN, KATHY (PGR)" userId="S::u2267086@live.warwick.ac.uk::33ad319c-faab-44e7-b730-ab3160d18fae" providerId="AD" clId="Web-{32861A17-B54D-4213-8740-C07BEB64804B}" dt="2023-02-27T22:09:59.127" v="167"/>
          <ac:picMkLst>
            <pc:docMk/>
            <pc:sldMk cId="711294522" sldId="457"/>
            <ac:picMk id="6" creationId="{3B789943-A206-C848-CC9A-74E6747C0D92}"/>
          </ac:picMkLst>
        </pc:picChg>
        <pc:picChg chg="add mod">
          <ac:chgData name="CHEN, KATHY (PGR)" userId="S::u2267086@live.warwick.ac.uk::33ad319c-faab-44e7-b730-ab3160d18fae" providerId="AD" clId="Web-{32861A17-B54D-4213-8740-C07BEB64804B}" dt="2023-02-27T22:10:45.925" v="177" actId="1076"/>
          <ac:picMkLst>
            <pc:docMk/>
            <pc:sldMk cId="711294522" sldId="457"/>
            <ac:picMk id="8" creationId="{4C3A79DA-D194-118D-8B12-1338BD2AB6E9}"/>
          </ac:picMkLst>
        </pc:picChg>
      </pc:sldChg>
      <pc:sldChg chg="addSp delSp modSp add replId">
        <pc:chgData name="CHEN, KATHY (PGR)" userId="S::u2267086@live.warwick.ac.uk::33ad319c-faab-44e7-b730-ab3160d18fae" providerId="AD" clId="Web-{32861A17-B54D-4213-8740-C07BEB64804B}" dt="2023-02-27T22:11:27.535" v="186" actId="20577"/>
        <pc:sldMkLst>
          <pc:docMk/>
          <pc:sldMk cId="3734975962" sldId="458"/>
        </pc:sldMkLst>
        <pc:spChg chg="mod">
          <ac:chgData name="CHEN, KATHY (PGR)" userId="S::u2267086@live.warwick.ac.uk::33ad319c-faab-44e7-b730-ab3160d18fae" providerId="AD" clId="Web-{32861A17-B54D-4213-8740-C07BEB64804B}" dt="2023-02-27T22:11:27.535" v="186" actId="20577"/>
          <ac:spMkLst>
            <pc:docMk/>
            <pc:sldMk cId="3734975962" sldId="458"/>
            <ac:spMk id="3" creationId="{6BBFEDCC-1B51-5E8D-72D3-3AE797F1178F}"/>
          </ac:spMkLst>
        </pc:spChg>
        <pc:picChg chg="add mod">
          <ac:chgData name="CHEN, KATHY (PGR)" userId="S::u2267086@live.warwick.ac.uk::33ad319c-faab-44e7-b730-ab3160d18fae" providerId="AD" clId="Web-{32861A17-B54D-4213-8740-C07BEB64804B}" dt="2023-02-27T22:11:21.551" v="184" actId="1076"/>
          <ac:picMkLst>
            <pc:docMk/>
            <pc:sldMk cId="3734975962" sldId="458"/>
            <ac:picMk id="6" creationId="{FB1FA7B1-AA0C-050C-49E7-D4E9334B963C}"/>
          </ac:picMkLst>
        </pc:picChg>
        <pc:picChg chg="del">
          <ac:chgData name="CHEN, KATHY (PGR)" userId="S::u2267086@live.warwick.ac.uk::33ad319c-faab-44e7-b730-ab3160d18fae" providerId="AD" clId="Web-{32861A17-B54D-4213-8740-C07BEB64804B}" dt="2023-02-27T22:10:50.925" v="179"/>
          <ac:picMkLst>
            <pc:docMk/>
            <pc:sldMk cId="3734975962" sldId="458"/>
            <ac:picMk id="8" creationId="{4C3A79DA-D194-118D-8B12-1338BD2AB6E9}"/>
          </ac:picMkLst>
        </pc:picChg>
      </pc:sldChg>
      <pc:sldChg chg="addSp delSp modSp add replId">
        <pc:chgData name="CHEN, KATHY (PGR)" userId="S::u2267086@live.warwick.ac.uk::33ad319c-faab-44e7-b730-ab3160d18fae" providerId="AD" clId="Web-{32861A17-B54D-4213-8740-C07BEB64804B}" dt="2023-02-27T22:12:05.661" v="196" actId="1076"/>
        <pc:sldMkLst>
          <pc:docMk/>
          <pc:sldMk cId="372039051" sldId="459"/>
        </pc:sldMkLst>
        <pc:spChg chg="mod">
          <ac:chgData name="CHEN, KATHY (PGR)" userId="S::u2267086@live.warwick.ac.uk::33ad319c-faab-44e7-b730-ab3160d18fae" providerId="AD" clId="Web-{32861A17-B54D-4213-8740-C07BEB64804B}" dt="2023-02-27T22:12:00.755" v="195" actId="20577"/>
          <ac:spMkLst>
            <pc:docMk/>
            <pc:sldMk cId="372039051" sldId="459"/>
            <ac:spMk id="3" creationId="{6BBFEDCC-1B51-5E8D-72D3-3AE797F1178F}"/>
          </ac:spMkLst>
        </pc:spChg>
        <pc:picChg chg="del">
          <ac:chgData name="CHEN, KATHY (PGR)" userId="S::u2267086@live.warwick.ac.uk::33ad319c-faab-44e7-b730-ab3160d18fae" providerId="AD" clId="Web-{32861A17-B54D-4213-8740-C07BEB64804B}" dt="2023-02-27T22:11:31.160" v="188"/>
          <ac:picMkLst>
            <pc:docMk/>
            <pc:sldMk cId="372039051" sldId="459"/>
            <ac:picMk id="6" creationId="{FB1FA7B1-AA0C-050C-49E7-D4E9334B963C}"/>
          </ac:picMkLst>
        </pc:picChg>
        <pc:picChg chg="add mod">
          <ac:chgData name="CHEN, KATHY (PGR)" userId="S::u2267086@live.warwick.ac.uk::33ad319c-faab-44e7-b730-ab3160d18fae" providerId="AD" clId="Web-{32861A17-B54D-4213-8740-C07BEB64804B}" dt="2023-02-27T22:12:05.661" v="196" actId="1076"/>
          <ac:picMkLst>
            <pc:docMk/>
            <pc:sldMk cId="372039051" sldId="459"/>
            <ac:picMk id="8" creationId="{6CF4ADC3-7C1E-4220-D8EF-4A5E90DAFF3D}"/>
          </ac:picMkLst>
        </pc:picChg>
      </pc:sldChg>
      <pc:sldChg chg="delSp modSp add replId">
        <pc:chgData name="CHEN, KATHY (PGR)" userId="S::u2267086@live.warwick.ac.uk::33ad319c-faab-44e7-b730-ab3160d18fae" providerId="AD" clId="Web-{32861A17-B54D-4213-8740-C07BEB64804B}" dt="2023-02-27T22:14:12.337" v="221" actId="20577"/>
        <pc:sldMkLst>
          <pc:docMk/>
          <pc:sldMk cId="457060114" sldId="460"/>
        </pc:sldMkLst>
        <pc:spChg chg="mod">
          <ac:chgData name="CHEN, KATHY (PGR)" userId="S::u2267086@live.warwick.ac.uk::33ad319c-faab-44e7-b730-ab3160d18fae" providerId="AD" clId="Web-{32861A17-B54D-4213-8740-C07BEB64804B}" dt="2023-02-27T22:14:12.337" v="221" actId="20577"/>
          <ac:spMkLst>
            <pc:docMk/>
            <pc:sldMk cId="457060114" sldId="460"/>
            <ac:spMk id="3" creationId="{6BBFEDCC-1B51-5E8D-72D3-3AE797F1178F}"/>
          </ac:spMkLst>
        </pc:spChg>
        <pc:picChg chg="del">
          <ac:chgData name="CHEN, KATHY (PGR)" userId="S::u2267086@live.warwick.ac.uk::33ad319c-faab-44e7-b730-ab3160d18fae" providerId="AD" clId="Web-{32861A17-B54D-4213-8740-C07BEB64804B}" dt="2023-02-27T22:13:13.460" v="198"/>
          <ac:picMkLst>
            <pc:docMk/>
            <pc:sldMk cId="457060114" sldId="460"/>
            <ac:picMk id="8" creationId="{6CF4ADC3-7C1E-4220-D8EF-4A5E90DAFF3D}"/>
          </ac:picMkLst>
        </pc:picChg>
      </pc:sldChg>
      <pc:sldChg chg="modSp add replId">
        <pc:chgData name="CHEN, KATHY (PGR)" userId="S::u2267086@live.warwick.ac.uk::33ad319c-faab-44e7-b730-ab3160d18fae" providerId="AD" clId="Web-{32861A17-B54D-4213-8740-C07BEB64804B}" dt="2023-02-27T22:14:33.853" v="227" actId="20577"/>
        <pc:sldMkLst>
          <pc:docMk/>
          <pc:sldMk cId="3103459824" sldId="461"/>
        </pc:sldMkLst>
        <pc:spChg chg="mod">
          <ac:chgData name="CHEN, KATHY (PGR)" userId="S::u2267086@live.warwick.ac.uk::33ad319c-faab-44e7-b730-ab3160d18fae" providerId="AD" clId="Web-{32861A17-B54D-4213-8740-C07BEB64804B}" dt="2023-02-27T22:14:33.853" v="227" actId="20577"/>
          <ac:spMkLst>
            <pc:docMk/>
            <pc:sldMk cId="3103459824" sldId="461"/>
            <ac:spMk id="3" creationId="{6BBFEDCC-1B51-5E8D-72D3-3AE797F1178F}"/>
          </ac:spMkLst>
        </pc:spChg>
      </pc:sldChg>
      <pc:sldChg chg="addSp modSp add replId">
        <pc:chgData name="CHEN, KATHY (PGR)" userId="S::u2267086@live.warwick.ac.uk::33ad319c-faab-44e7-b730-ab3160d18fae" providerId="AD" clId="Web-{32861A17-B54D-4213-8740-C07BEB64804B}" dt="2023-02-27T22:15:27.182" v="239" actId="1076"/>
        <pc:sldMkLst>
          <pc:docMk/>
          <pc:sldMk cId="2162512199" sldId="462"/>
        </pc:sldMkLst>
        <pc:spChg chg="mod">
          <ac:chgData name="CHEN, KATHY (PGR)" userId="S::u2267086@live.warwick.ac.uk::33ad319c-faab-44e7-b730-ab3160d18fae" providerId="AD" clId="Web-{32861A17-B54D-4213-8740-C07BEB64804B}" dt="2023-02-27T22:15:18.432" v="238" actId="20577"/>
          <ac:spMkLst>
            <pc:docMk/>
            <pc:sldMk cId="2162512199" sldId="462"/>
            <ac:spMk id="3" creationId="{6BBFEDCC-1B51-5E8D-72D3-3AE797F1178F}"/>
          </ac:spMkLst>
        </pc:spChg>
        <pc:picChg chg="add mod">
          <ac:chgData name="CHEN, KATHY (PGR)" userId="S::u2267086@live.warwick.ac.uk::33ad319c-faab-44e7-b730-ab3160d18fae" providerId="AD" clId="Web-{32861A17-B54D-4213-8740-C07BEB64804B}" dt="2023-02-27T22:15:27.182" v="239" actId="1076"/>
          <ac:picMkLst>
            <pc:docMk/>
            <pc:sldMk cId="2162512199" sldId="462"/>
            <ac:picMk id="6" creationId="{86D8F89F-D789-D113-6CEF-32EDF54CB814}"/>
          </ac:picMkLst>
        </pc:picChg>
      </pc:sldChg>
      <pc:sldChg chg="delSp modSp add replId">
        <pc:chgData name="CHEN, KATHY (PGR)" userId="S::u2267086@live.warwick.ac.uk::33ad319c-faab-44e7-b730-ab3160d18fae" providerId="AD" clId="Web-{32861A17-B54D-4213-8740-C07BEB64804B}" dt="2023-02-27T22:16:19.981" v="261" actId="20577"/>
        <pc:sldMkLst>
          <pc:docMk/>
          <pc:sldMk cId="1144911567" sldId="463"/>
        </pc:sldMkLst>
        <pc:spChg chg="mod">
          <ac:chgData name="CHEN, KATHY (PGR)" userId="S::u2267086@live.warwick.ac.uk::33ad319c-faab-44e7-b730-ab3160d18fae" providerId="AD" clId="Web-{32861A17-B54D-4213-8740-C07BEB64804B}" dt="2023-02-27T22:16:19.981" v="261" actId="20577"/>
          <ac:spMkLst>
            <pc:docMk/>
            <pc:sldMk cId="1144911567" sldId="463"/>
            <ac:spMk id="3" creationId="{6BBFEDCC-1B51-5E8D-72D3-3AE797F1178F}"/>
          </ac:spMkLst>
        </pc:spChg>
        <pc:picChg chg="del">
          <ac:chgData name="CHEN, KATHY (PGR)" userId="S::u2267086@live.warwick.ac.uk::33ad319c-faab-44e7-b730-ab3160d18fae" providerId="AD" clId="Web-{32861A17-B54D-4213-8740-C07BEB64804B}" dt="2023-02-27T22:15:32.245" v="241"/>
          <ac:picMkLst>
            <pc:docMk/>
            <pc:sldMk cId="1144911567" sldId="463"/>
            <ac:picMk id="6" creationId="{86D8F89F-D789-D113-6CEF-32EDF54CB814}"/>
          </ac:picMkLst>
        </pc:picChg>
      </pc:sldChg>
      <pc:sldChg chg="addSp modSp add replId">
        <pc:chgData name="CHEN, KATHY (PGR)" userId="S::u2267086@live.warwick.ac.uk::33ad319c-faab-44e7-b730-ab3160d18fae" providerId="AD" clId="Web-{32861A17-B54D-4213-8740-C07BEB64804B}" dt="2023-02-27T22:17:11.201" v="275" actId="1076"/>
        <pc:sldMkLst>
          <pc:docMk/>
          <pc:sldMk cId="1053835464" sldId="464"/>
        </pc:sldMkLst>
        <pc:spChg chg="mod">
          <ac:chgData name="CHEN, KATHY (PGR)" userId="S::u2267086@live.warwick.ac.uk::33ad319c-faab-44e7-b730-ab3160d18fae" providerId="AD" clId="Web-{32861A17-B54D-4213-8740-C07BEB64804B}" dt="2023-02-27T22:17:09.232" v="274" actId="1076"/>
          <ac:spMkLst>
            <pc:docMk/>
            <pc:sldMk cId="1053835464" sldId="464"/>
            <ac:spMk id="3" creationId="{6BBFEDCC-1B51-5E8D-72D3-3AE797F1178F}"/>
          </ac:spMkLst>
        </pc:spChg>
        <pc:picChg chg="add mod">
          <ac:chgData name="CHEN, KATHY (PGR)" userId="S::u2267086@live.warwick.ac.uk::33ad319c-faab-44e7-b730-ab3160d18fae" providerId="AD" clId="Web-{32861A17-B54D-4213-8740-C07BEB64804B}" dt="2023-02-27T22:17:11.201" v="275" actId="1076"/>
          <ac:picMkLst>
            <pc:docMk/>
            <pc:sldMk cId="1053835464" sldId="464"/>
            <ac:picMk id="6" creationId="{F96A2811-537B-CC2F-DBD0-BD1370A6DC08}"/>
          </ac:picMkLst>
        </pc:picChg>
      </pc:sldChg>
      <pc:sldChg chg="addSp delSp modSp add replId">
        <pc:chgData name="CHEN, KATHY (PGR)" userId="S::u2267086@live.warwick.ac.uk::33ad319c-faab-44e7-b730-ab3160d18fae" providerId="AD" clId="Web-{32861A17-B54D-4213-8740-C07BEB64804B}" dt="2023-02-27T22:19:02.032" v="304" actId="20577"/>
        <pc:sldMkLst>
          <pc:docMk/>
          <pc:sldMk cId="1915516299" sldId="465"/>
        </pc:sldMkLst>
        <pc:spChg chg="mod">
          <ac:chgData name="CHEN, KATHY (PGR)" userId="S::u2267086@live.warwick.ac.uk::33ad319c-faab-44e7-b730-ab3160d18fae" providerId="AD" clId="Web-{32861A17-B54D-4213-8740-C07BEB64804B}" dt="2023-02-27T22:19:02.032" v="304" actId="20577"/>
          <ac:spMkLst>
            <pc:docMk/>
            <pc:sldMk cId="1915516299" sldId="465"/>
            <ac:spMk id="3" creationId="{6BBFEDCC-1B51-5E8D-72D3-3AE797F1178F}"/>
          </ac:spMkLst>
        </pc:spChg>
        <pc:picChg chg="del">
          <ac:chgData name="CHEN, KATHY (PGR)" userId="S::u2267086@live.warwick.ac.uk::33ad319c-faab-44e7-b730-ab3160d18fae" providerId="AD" clId="Web-{32861A17-B54D-4213-8740-C07BEB64804B}" dt="2023-02-27T22:17:16.139" v="277"/>
          <ac:picMkLst>
            <pc:docMk/>
            <pc:sldMk cId="1915516299" sldId="465"/>
            <ac:picMk id="6" creationId="{F96A2811-537B-CC2F-DBD0-BD1370A6DC08}"/>
          </ac:picMkLst>
        </pc:picChg>
        <pc:picChg chg="add del mod">
          <ac:chgData name="CHEN, KATHY (PGR)" userId="S::u2267086@live.warwick.ac.uk::33ad319c-faab-44e7-b730-ab3160d18fae" providerId="AD" clId="Web-{32861A17-B54D-4213-8740-C07BEB64804B}" dt="2023-02-27T22:18:49.985" v="288"/>
          <ac:picMkLst>
            <pc:docMk/>
            <pc:sldMk cId="1915516299" sldId="465"/>
            <ac:picMk id="8" creationId="{FC7FC010-E41E-C55F-6533-0F74BC14C938}"/>
          </ac:picMkLst>
        </pc:picChg>
      </pc:sldChg>
      <pc:sldChg chg="addSp modSp add replId">
        <pc:chgData name="CHEN, KATHY (PGR)" userId="S::u2267086@live.warwick.ac.uk::33ad319c-faab-44e7-b730-ab3160d18fae" providerId="AD" clId="Web-{32861A17-B54D-4213-8740-C07BEB64804B}" dt="2023-02-27T22:20:11.784" v="317" actId="14100"/>
        <pc:sldMkLst>
          <pc:docMk/>
          <pc:sldMk cId="3881331787" sldId="466"/>
        </pc:sldMkLst>
        <pc:spChg chg="mod">
          <ac:chgData name="CHEN, KATHY (PGR)" userId="S::u2267086@live.warwick.ac.uk::33ad319c-faab-44e7-b730-ab3160d18fae" providerId="AD" clId="Web-{32861A17-B54D-4213-8740-C07BEB64804B}" dt="2023-02-27T22:19:08.360" v="306" actId="20577"/>
          <ac:spMkLst>
            <pc:docMk/>
            <pc:sldMk cId="3881331787" sldId="466"/>
            <ac:spMk id="3" creationId="{6BBFEDCC-1B51-5E8D-72D3-3AE797F1178F}"/>
          </ac:spMkLst>
        </pc:spChg>
        <pc:spChg chg="add mod">
          <ac:chgData name="CHEN, KATHY (PGR)" userId="S::u2267086@live.warwick.ac.uk::33ad319c-faab-44e7-b730-ab3160d18fae" providerId="AD" clId="Web-{32861A17-B54D-4213-8740-C07BEB64804B}" dt="2023-02-27T22:20:11.784" v="317" actId="14100"/>
          <ac:spMkLst>
            <pc:docMk/>
            <pc:sldMk cId="3881331787" sldId="466"/>
            <ac:spMk id="6" creationId="{E43D7A8C-654A-BF01-33F8-A618B0D6DFF8}"/>
          </ac:spMkLst>
        </pc:spChg>
        <pc:picChg chg="mod">
          <ac:chgData name="CHEN, KATHY (PGR)" userId="S::u2267086@live.warwick.ac.uk::33ad319c-faab-44e7-b730-ab3160d18fae" providerId="AD" clId="Web-{32861A17-B54D-4213-8740-C07BEB64804B}" dt="2023-02-27T22:20:06.768" v="316" actId="1076"/>
          <ac:picMkLst>
            <pc:docMk/>
            <pc:sldMk cId="3881331787" sldId="466"/>
            <ac:picMk id="8" creationId="{FC7FC010-E41E-C55F-6533-0F74BC14C938}"/>
          </ac:picMkLst>
        </pc:picChg>
      </pc:sldChg>
      <pc:sldChg chg="addSp delSp modSp add replId">
        <pc:chgData name="CHEN, KATHY (PGR)" userId="S::u2267086@live.warwick.ac.uk::33ad319c-faab-44e7-b730-ab3160d18fae" providerId="AD" clId="Web-{32861A17-B54D-4213-8740-C07BEB64804B}" dt="2023-02-27T22:21:34.724" v="355" actId="20577"/>
        <pc:sldMkLst>
          <pc:docMk/>
          <pc:sldMk cId="433250283" sldId="467"/>
        </pc:sldMkLst>
        <pc:spChg chg="mod">
          <ac:chgData name="CHEN, KATHY (PGR)" userId="S::u2267086@live.warwick.ac.uk::33ad319c-faab-44e7-b730-ab3160d18fae" providerId="AD" clId="Web-{32861A17-B54D-4213-8740-C07BEB64804B}" dt="2023-02-27T22:21:34.724" v="355" actId="20577"/>
          <ac:spMkLst>
            <pc:docMk/>
            <pc:sldMk cId="433250283" sldId="467"/>
            <ac:spMk id="3" creationId="{6BBFEDCC-1B51-5E8D-72D3-3AE797F1178F}"/>
          </ac:spMkLst>
        </pc:spChg>
        <pc:picChg chg="add mod">
          <ac:chgData name="CHEN, KATHY (PGR)" userId="S::u2267086@live.warwick.ac.uk::33ad319c-faab-44e7-b730-ab3160d18fae" providerId="AD" clId="Web-{32861A17-B54D-4213-8740-C07BEB64804B}" dt="2023-02-27T22:20:46.426" v="325" actId="1076"/>
          <ac:picMkLst>
            <pc:docMk/>
            <pc:sldMk cId="433250283" sldId="467"/>
            <ac:picMk id="6" creationId="{88CB8E8F-8EB0-39EC-8C82-3C45DE9A2327}"/>
          </ac:picMkLst>
        </pc:picChg>
        <pc:picChg chg="del">
          <ac:chgData name="CHEN, KATHY (PGR)" userId="S::u2267086@live.warwick.ac.uk::33ad319c-faab-44e7-b730-ab3160d18fae" providerId="AD" clId="Web-{32861A17-B54D-4213-8740-C07BEB64804B}" dt="2023-02-27T22:19:27.861" v="311"/>
          <ac:picMkLst>
            <pc:docMk/>
            <pc:sldMk cId="433250283" sldId="467"/>
            <ac:picMk id="8" creationId="{FC7FC010-E41E-C55F-6533-0F74BC14C938}"/>
          </ac:picMkLst>
        </pc:picChg>
      </pc:sldChg>
      <pc:sldChg chg="delSp modSp add replId">
        <pc:chgData name="CHEN, KATHY (PGR)" userId="S::u2267086@live.warwick.ac.uk::33ad319c-faab-44e7-b730-ab3160d18fae" providerId="AD" clId="Web-{32861A17-B54D-4213-8740-C07BEB64804B}" dt="2023-02-27T22:22:26.933" v="378" actId="20577"/>
        <pc:sldMkLst>
          <pc:docMk/>
          <pc:sldMk cId="282769198" sldId="468"/>
        </pc:sldMkLst>
        <pc:spChg chg="mod">
          <ac:chgData name="CHEN, KATHY (PGR)" userId="S::u2267086@live.warwick.ac.uk::33ad319c-faab-44e7-b730-ab3160d18fae" providerId="AD" clId="Web-{32861A17-B54D-4213-8740-C07BEB64804B}" dt="2023-02-27T22:22:26.933" v="378" actId="20577"/>
          <ac:spMkLst>
            <pc:docMk/>
            <pc:sldMk cId="282769198" sldId="468"/>
            <ac:spMk id="3" creationId="{6BBFEDCC-1B51-5E8D-72D3-3AE797F1178F}"/>
          </ac:spMkLst>
        </pc:spChg>
        <pc:picChg chg="del">
          <ac:chgData name="CHEN, KATHY (PGR)" userId="S::u2267086@live.warwick.ac.uk::33ad319c-faab-44e7-b730-ab3160d18fae" providerId="AD" clId="Web-{32861A17-B54D-4213-8740-C07BEB64804B}" dt="2023-02-27T22:21:39.583" v="357"/>
          <ac:picMkLst>
            <pc:docMk/>
            <pc:sldMk cId="282769198" sldId="468"/>
            <ac:picMk id="6" creationId="{88CB8E8F-8EB0-39EC-8C82-3C45DE9A2327}"/>
          </ac:picMkLst>
        </pc:picChg>
      </pc:sldChg>
      <pc:sldChg chg="addSp delSp modSp add replId">
        <pc:chgData name="CHEN, KATHY (PGR)" userId="S::u2267086@live.warwick.ac.uk::33ad319c-faab-44e7-b730-ab3160d18fae" providerId="AD" clId="Web-{32861A17-B54D-4213-8740-C07BEB64804B}" dt="2023-02-27T22:24:10.264" v="405" actId="1076"/>
        <pc:sldMkLst>
          <pc:docMk/>
          <pc:sldMk cId="3315765387" sldId="469"/>
        </pc:sldMkLst>
        <pc:spChg chg="mod">
          <ac:chgData name="CHEN, KATHY (PGR)" userId="S::u2267086@live.warwick.ac.uk::33ad319c-faab-44e7-b730-ab3160d18fae" providerId="AD" clId="Web-{32861A17-B54D-4213-8740-C07BEB64804B}" dt="2023-02-27T22:23:17.372" v="387" actId="1076"/>
          <ac:spMkLst>
            <pc:docMk/>
            <pc:sldMk cId="3315765387" sldId="469"/>
            <ac:spMk id="3" creationId="{6BBFEDCC-1B51-5E8D-72D3-3AE797F1178F}"/>
          </ac:spMkLst>
        </pc:spChg>
        <pc:spChg chg="add mod">
          <ac:chgData name="CHEN, KATHY (PGR)" userId="S::u2267086@live.warwick.ac.uk::33ad319c-faab-44e7-b730-ab3160d18fae" providerId="AD" clId="Web-{32861A17-B54D-4213-8740-C07BEB64804B}" dt="2023-02-27T22:24:10.264" v="405" actId="1076"/>
          <ac:spMkLst>
            <pc:docMk/>
            <pc:sldMk cId="3315765387" sldId="469"/>
            <ac:spMk id="9" creationId="{2F599DE1-09A9-D6BC-0F04-C6FC6F19B96B}"/>
          </ac:spMkLst>
        </pc:spChg>
        <pc:picChg chg="add mod">
          <ac:chgData name="CHEN, KATHY (PGR)" userId="S::u2267086@live.warwick.ac.uk::33ad319c-faab-44e7-b730-ab3160d18fae" providerId="AD" clId="Web-{32861A17-B54D-4213-8740-C07BEB64804B}" dt="2023-02-27T22:24:03.374" v="404" actId="1076"/>
          <ac:picMkLst>
            <pc:docMk/>
            <pc:sldMk cId="3315765387" sldId="469"/>
            <ac:picMk id="6" creationId="{45D280D6-3436-9CDB-D7D3-484BE792CEE7}"/>
          </ac:picMkLst>
        </pc:picChg>
        <pc:picChg chg="add del mod">
          <ac:chgData name="CHEN, KATHY (PGR)" userId="S::u2267086@live.warwick.ac.uk::33ad319c-faab-44e7-b730-ab3160d18fae" providerId="AD" clId="Web-{32861A17-B54D-4213-8740-C07BEB64804B}" dt="2023-02-27T22:23:48.076" v="399"/>
          <ac:picMkLst>
            <pc:docMk/>
            <pc:sldMk cId="3315765387" sldId="469"/>
            <ac:picMk id="8" creationId="{75EFB5AB-705C-475A-DAD3-142C21ECA827}"/>
          </ac:picMkLst>
        </pc:picChg>
      </pc:sldChg>
      <pc:sldChg chg="addSp delSp modSp add replId">
        <pc:chgData name="CHEN, KATHY (PGR)" userId="S::u2267086@live.warwick.ac.uk::33ad319c-faab-44e7-b730-ab3160d18fae" providerId="AD" clId="Web-{32861A17-B54D-4213-8740-C07BEB64804B}" dt="2023-02-27T22:25:21.969" v="426" actId="1076"/>
        <pc:sldMkLst>
          <pc:docMk/>
          <pc:sldMk cId="1217819131" sldId="470"/>
        </pc:sldMkLst>
        <pc:spChg chg="mod">
          <ac:chgData name="CHEN, KATHY (PGR)" userId="S::u2267086@live.warwick.ac.uk::33ad319c-faab-44e7-b730-ab3160d18fae" providerId="AD" clId="Web-{32861A17-B54D-4213-8740-C07BEB64804B}" dt="2023-02-27T22:25:06.735" v="422" actId="20577"/>
          <ac:spMkLst>
            <pc:docMk/>
            <pc:sldMk cId="1217819131" sldId="470"/>
            <ac:spMk id="3" creationId="{6BBFEDCC-1B51-5E8D-72D3-3AE797F1178F}"/>
          </ac:spMkLst>
        </pc:spChg>
        <pc:spChg chg="del mod">
          <ac:chgData name="CHEN, KATHY (PGR)" userId="S::u2267086@live.warwick.ac.uk::33ad319c-faab-44e7-b730-ab3160d18fae" providerId="AD" clId="Web-{32861A17-B54D-4213-8740-C07BEB64804B}" dt="2023-02-27T22:23:45.811" v="398"/>
          <ac:spMkLst>
            <pc:docMk/>
            <pc:sldMk cId="1217819131" sldId="470"/>
            <ac:spMk id="9" creationId="{2F599DE1-09A9-D6BC-0F04-C6FC6F19B96B}"/>
          </ac:spMkLst>
        </pc:spChg>
        <pc:spChg chg="add mod">
          <ac:chgData name="CHEN, KATHY (PGR)" userId="S::u2267086@live.warwick.ac.uk::33ad319c-faab-44e7-b730-ab3160d18fae" providerId="AD" clId="Web-{32861A17-B54D-4213-8740-C07BEB64804B}" dt="2023-02-27T22:25:21.969" v="426" actId="1076"/>
          <ac:spMkLst>
            <pc:docMk/>
            <pc:sldMk cId="1217819131" sldId="470"/>
            <ac:spMk id="10" creationId="{7AED5DC3-E749-C5A0-2D09-C254DA64E25C}"/>
          </ac:spMkLst>
        </pc:spChg>
        <pc:picChg chg="del">
          <ac:chgData name="CHEN, KATHY (PGR)" userId="S::u2267086@live.warwick.ac.uk::33ad319c-faab-44e7-b730-ab3160d18fae" providerId="AD" clId="Web-{32861A17-B54D-4213-8740-C07BEB64804B}" dt="2023-02-27T22:23:42.060" v="395"/>
          <ac:picMkLst>
            <pc:docMk/>
            <pc:sldMk cId="1217819131" sldId="470"/>
            <ac:picMk id="6" creationId="{45D280D6-3436-9CDB-D7D3-484BE792CEE7}"/>
          </ac:picMkLst>
        </pc:picChg>
        <pc:picChg chg="mod">
          <ac:chgData name="CHEN, KATHY (PGR)" userId="S::u2267086@live.warwick.ac.uk::33ad319c-faab-44e7-b730-ab3160d18fae" providerId="AD" clId="Web-{32861A17-B54D-4213-8740-C07BEB64804B}" dt="2023-02-27T22:25:10.907" v="425" actId="1076"/>
          <ac:picMkLst>
            <pc:docMk/>
            <pc:sldMk cId="1217819131" sldId="470"/>
            <ac:picMk id="8" creationId="{75EFB5AB-705C-475A-DAD3-142C21ECA827}"/>
          </ac:picMkLst>
        </pc:picChg>
      </pc:sldChg>
      <pc:sldChg chg="delSp modSp add replId">
        <pc:chgData name="CHEN, KATHY (PGR)" userId="S::u2267086@live.warwick.ac.uk::33ad319c-faab-44e7-b730-ab3160d18fae" providerId="AD" clId="Web-{32861A17-B54D-4213-8740-C07BEB64804B}" dt="2023-02-27T22:26:07.111" v="436" actId="20577"/>
        <pc:sldMkLst>
          <pc:docMk/>
          <pc:sldMk cId="3561174985" sldId="471"/>
        </pc:sldMkLst>
        <pc:spChg chg="mod">
          <ac:chgData name="CHEN, KATHY (PGR)" userId="S::u2267086@live.warwick.ac.uk::33ad319c-faab-44e7-b730-ab3160d18fae" providerId="AD" clId="Web-{32861A17-B54D-4213-8740-C07BEB64804B}" dt="2023-02-27T22:26:07.111" v="436" actId="20577"/>
          <ac:spMkLst>
            <pc:docMk/>
            <pc:sldMk cId="3561174985" sldId="471"/>
            <ac:spMk id="3" creationId="{6BBFEDCC-1B51-5E8D-72D3-3AE797F1178F}"/>
          </ac:spMkLst>
        </pc:spChg>
        <pc:spChg chg="del">
          <ac:chgData name="CHEN, KATHY (PGR)" userId="S::u2267086@live.warwick.ac.uk::33ad319c-faab-44e7-b730-ab3160d18fae" providerId="AD" clId="Web-{32861A17-B54D-4213-8740-C07BEB64804B}" dt="2023-02-27T22:25:44.986" v="429"/>
          <ac:spMkLst>
            <pc:docMk/>
            <pc:sldMk cId="3561174985" sldId="471"/>
            <ac:spMk id="10" creationId="{7AED5DC3-E749-C5A0-2D09-C254DA64E25C}"/>
          </ac:spMkLst>
        </pc:spChg>
        <pc:picChg chg="del">
          <ac:chgData name="CHEN, KATHY (PGR)" userId="S::u2267086@live.warwick.ac.uk::33ad319c-faab-44e7-b730-ab3160d18fae" providerId="AD" clId="Web-{32861A17-B54D-4213-8740-C07BEB64804B}" dt="2023-02-27T22:25:42.658" v="428"/>
          <ac:picMkLst>
            <pc:docMk/>
            <pc:sldMk cId="3561174985" sldId="471"/>
            <ac:picMk id="8" creationId="{75EFB5AB-705C-475A-DAD3-142C21ECA827}"/>
          </ac:picMkLst>
        </pc:picChg>
      </pc:sldChg>
      <pc:sldChg chg="modSp add replId">
        <pc:chgData name="CHEN, KATHY (PGR)" userId="S::u2267086@live.warwick.ac.uk::33ad319c-faab-44e7-b730-ab3160d18fae" providerId="AD" clId="Web-{32861A17-B54D-4213-8740-C07BEB64804B}" dt="2023-02-27T22:26:34.659" v="443" actId="20577"/>
        <pc:sldMkLst>
          <pc:docMk/>
          <pc:sldMk cId="736821949" sldId="472"/>
        </pc:sldMkLst>
        <pc:spChg chg="mod">
          <ac:chgData name="CHEN, KATHY (PGR)" userId="S::u2267086@live.warwick.ac.uk::33ad319c-faab-44e7-b730-ab3160d18fae" providerId="AD" clId="Web-{32861A17-B54D-4213-8740-C07BEB64804B}" dt="2023-02-27T22:26:34.659" v="443" actId="20577"/>
          <ac:spMkLst>
            <pc:docMk/>
            <pc:sldMk cId="736821949" sldId="472"/>
            <ac:spMk id="3" creationId="{6BBFEDCC-1B51-5E8D-72D3-3AE797F1178F}"/>
          </ac:spMkLst>
        </pc:spChg>
      </pc:sldChg>
      <pc:sldChg chg="modSp add replId">
        <pc:chgData name="CHEN, KATHY (PGR)" userId="S::u2267086@live.warwick.ac.uk::33ad319c-faab-44e7-b730-ab3160d18fae" providerId="AD" clId="Web-{32861A17-B54D-4213-8740-C07BEB64804B}" dt="2023-02-27T22:27:07.238" v="450" actId="20577"/>
        <pc:sldMkLst>
          <pc:docMk/>
          <pc:sldMk cId="216993667" sldId="473"/>
        </pc:sldMkLst>
        <pc:spChg chg="mod">
          <ac:chgData name="CHEN, KATHY (PGR)" userId="S::u2267086@live.warwick.ac.uk::33ad319c-faab-44e7-b730-ab3160d18fae" providerId="AD" clId="Web-{32861A17-B54D-4213-8740-C07BEB64804B}" dt="2023-02-27T22:27:07.238" v="450" actId="20577"/>
          <ac:spMkLst>
            <pc:docMk/>
            <pc:sldMk cId="216993667" sldId="473"/>
            <ac:spMk id="3" creationId="{6BBFEDCC-1B51-5E8D-72D3-3AE797F1178F}"/>
          </ac:spMkLst>
        </pc:spChg>
      </pc:sldChg>
      <pc:sldChg chg="modSp add replId">
        <pc:chgData name="CHEN, KATHY (PGR)" userId="S::u2267086@live.warwick.ac.uk::33ad319c-faab-44e7-b730-ab3160d18fae" providerId="AD" clId="Web-{32861A17-B54D-4213-8740-C07BEB64804B}" dt="2023-02-27T22:28:01.068" v="465" actId="20577"/>
        <pc:sldMkLst>
          <pc:docMk/>
          <pc:sldMk cId="4250045119" sldId="474"/>
        </pc:sldMkLst>
        <pc:spChg chg="mod">
          <ac:chgData name="CHEN, KATHY (PGR)" userId="S::u2267086@live.warwick.ac.uk::33ad319c-faab-44e7-b730-ab3160d18fae" providerId="AD" clId="Web-{32861A17-B54D-4213-8740-C07BEB64804B}" dt="2023-02-27T22:28:01.068" v="465" actId="20577"/>
          <ac:spMkLst>
            <pc:docMk/>
            <pc:sldMk cId="4250045119" sldId="474"/>
            <ac:spMk id="3" creationId="{6BBFEDCC-1B51-5E8D-72D3-3AE797F1178F}"/>
          </ac:spMkLst>
        </pc:spChg>
      </pc:sldChg>
    </pc:docChg>
  </pc:docChgLst>
  <pc:docChgLst>
    <pc:chgData name="CHEN, KATHY (PGR)" userId="S::u2267086@live.warwick.ac.uk::33ad319c-faab-44e7-b730-ab3160d18fae" providerId="AD" clId="Web-{534393D9-1DB3-4104-88F3-6C6C0B6C6BBD}"/>
    <pc:docChg chg="addSld delSld modSld">
      <pc:chgData name="CHEN, KATHY (PGR)" userId="S::u2267086@live.warwick.ac.uk::33ad319c-faab-44e7-b730-ab3160d18fae" providerId="AD" clId="Web-{534393D9-1DB3-4104-88F3-6C6C0B6C6BBD}" dt="2023-02-24T21:51:51.395" v="471" actId="20577"/>
      <pc:docMkLst>
        <pc:docMk/>
      </pc:docMkLst>
      <pc:sldChg chg="modSp">
        <pc:chgData name="CHEN, KATHY (PGR)" userId="S::u2267086@live.warwick.ac.uk::33ad319c-faab-44e7-b730-ab3160d18fae" providerId="AD" clId="Web-{534393D9-1DB3-4104-88F3-6C6C0B6C6BBD}" dt="2023-02-24T21:34:39.070" v="127" actId="20577"/>
        <pc:sldMkLst>
          <pc:docMk/>
          <pc:sldMk cId="419606111" sldId="449"/>
        </pc:sldMkLst>
        <pc:spChg chg="mod">
          <ac:chgData name="CHEN, KATHY (PGR)" userId="S::u2267086@live.warwick.ac.uk::33ad319c-faab-44e7-b730-ab3160d18fae" providerId="AD" clId="Web-{534393D9-1DB3-4104-88F3-6C6C0B6C6BBD}" dt="2023-02-24T21:34:39.070" v="127" actId="20577"/>
          <ac:spMkLst>
            <pc:docMk/>
            <pc:sldMk cId="419606111" sldId="449"/>
            <ac:spMk id="3" creationId="{6BBFEDCC-1B51-5E8D-72D3-3AE797F1178F}"/>
          </ac:spMkLst>
        </pc:spChg>
        <pc:spChg chg="mod">
          <ac:chgData name="CHEN, KATHY (PGR)" userId="S::u2267086@live.warwick.ac.uk::33ad319c-faab-44e7-b730-ab3160d18fae" providerId="AD" clId="Web-{534393D9-1DB3-4104-88F3-6C6C0B6C6BBD}" dt="2023-02-24T21:30:59.174" v="1" actId="20577"/>
          <ac:spMkLst>
            <pc:docMk/>
            <pc:sldMk cId="419606111" sldId="449"/>
            <ac:spMk id="7" creationId="{7EBA17EC-68BE-5A68-472A-4B0E6C21DA87}"/>
          </ac:spMkLst>
        </pc:spChg>
      </pc:sldChg>
      <pc:sldChg chg="delSp modSp">
        <pc:chgData name="CHEN, KATHY (PGR)" userId="S::u2267086@live.warwick.ac.uk::33ad319c-faab-44e7-b730-ab3160d18fae" providerId="AD" clId="Web-{534393D9-1DB3-4104-88F3-6C6C0B6C6BBD}" dt="2023-02-24T21:36:46.605" v="183" actId="20577"/>
        <pc:sldMkLst>
          <pc:docMk/>
          <pc:sldMk cId="2868258527" sldId="450"/>
        </pc:sldMkLst>
        <pc:spChg chg="mod">
          <ac:chgData name="CHEN, KATHY (PGR)" userId="S::u2267086@live.warwick.ac.uk::33ad319c-faab-44e7-b730-ab3160d18fae" providerId="AD" clId="Web-{534393D9-1DB3-4104-88F3-6C6C0B6C6BBD}" dt="2023-02-24T21:35:57.276" v="162" actId="20577"/>
          <ac:spMkLst>
            <pc:docMk/>
            <pc:sldMk cId="2868258527" sldId="450"/>
            <ac:spMk id="2" creationId="{20C34B7D-E70A-2934-8E22-8DFD850923A8}"/>
          </ac:spMkLst>
        </pc:spChg>
        <pc:spChg chg="mod">
          <ac:chgData name="CHEN, KATHY (PGR)" userId="S::u2267086@live.warwick.ac.uk::33ad319c-faab-44e7-b730-ab3160d18fae" providerId="AD" clId="Web-{534393D9-1DB3-4104-88F3-6C6C0B6C6BBD}" dt="2023-02-24T21:36:46.605" v="183" actId="20577"/>
          <ac:spMkLst>
            <pc:docMk/>
            <pc:sldMk cId="2868258527" sldId="450"/>
            <ac:spMk id="3" creationId="{6BBFEDCC-1B51-5E8D-72D3-3AE797F1178F}"/>
          </ac:spMkLst>
        </pc:spChg>
        <pc:spChg chg="mod">
          <ac:chgData name="CHEN, KATHY (PGR)" userId="S::u2267086@live.warwick.ac.uk::33ad319c-faab-44e7-b730-ab3160d18fae" providerId="AD" clId="Web-{534393D9-1DB3-4104-88F3-6C6C0B6C6BBD}" dt="2023-02-24T21:35:36.322" v="151" actId="20577"/>
          <ac:spMkLst>
            <pc:docMk/>
            <pc:sldMk cId="2868258527" sldId="450"/>
            <ac:spMk id="7" creationId="{7EBA17EC-68BE-5A68-472A-4B0E6C21DA87}"/>
          </ac:spMkLst>
        </pc:spChg>
        <pc:picChg chg="del">
          <ac:chgData name="CHEN, KATHY (PGR)" userId="S::u2267086@live.warwick.ac.uk::33ad319c-faab-44e7-b730-ab3160d18fae" providerId="AD" clId="Web-{534393D9-1DB3-4104-88F3-6C6C0B6C6BBD}" dt="2023-02-24T21:34:41.461" v="128"/>
          <ac:picMkLst>
            <pc:docMk/>
            <pc:sldMk cId="2868258527" sldId="450"/>
            <ac:picMk id="6" creationId="{7470E2A2-A3FB-2F29-89DB-0A9EEFFF4EA8}"/>
          </ac:picMkLst>
        </pc:picChg>
      </pc:sldChg>
      <pc:sldChg chg="modSp add replId">
        <pc:chgData name="CHEN, KATHY (PGR)" userId="S::u2267086@live.warwick.ac.uk::33ad319c-faab-44e7-b730-ab3160d18fae" providerId="AD" clId="Web-{534393D9-1DB3-4104-88F3-6C6C0B6C6BBD}" dt="2023-02-24T21:37:12.871" v="191" actId="1076"/>
        <pc:sldMkLst>
          <pc:docMk/>
          <pc:sldMk cId="1461407706" sldId="451"/>
        </pc:sldMkLst>
        <pc:spChg chg="mod">
          <ac:chgData name="CHEN, KATHY (PGR)" userId="S::u2267086@live.warwick.ac.uk::33ad319c-faab-44e7-b730-ab3160d18fae" providerId="AD" clId="Web-{534393D9-1DB3-4104-88F3-6C6C0B6C6BBD}" dt="2023-02-24T21:37:02.918" v="185" actId="1076"/>
          <ac:spMkLst>
            <pc:docMk/>
            <pc:sldMk cId="1461407706" sldId="451"/>
            <ac:spMk id="2" creationId="{20C34B7D-E70A-2934-8E22-8DFD850923A8}"/>
          </ac:spMkLst>
        </pc:spChg>
        <pc:spChg chg="mod">
          <ac:chgData name="CHEN, KATHY (PGR)" userId="S::u2267086@live.warwick.ac.uk::33ad319c-faab-44e7-b730-ab3160d18fae" providerId="AD" clId="Web-{534393D9-1DB3-4104-88F3-6C6C0B6C6BBD}" dt="2023-02-24T21:37:12.871" v="191" actId="1076"/>
          <ac:spMkLst>
            <pc:docMk/>
            <pc:sldMk cId="1461407706" sldId="451"/>
            <ac:spMk id="3" creationId="{6BBFEDCC-1B51-5E8D-72D3-3AE797F1178F}"/>
          </ac:spMkLst>
        </pc:spChg>
      </pc:sldChg>
      <pc:sldChg chg="del">
        <pc:chgData name="CHEN, KATHY (PGR)" userId="S::u2267086@live.warwick.ac.uk::33ad319c-faab-44e7-b730-ab3160d18fae" providerId="AD" clId="Web-{534393D9-1DB3-4104-88F3-6C6C0B6C6BBD}" dt="2023-02-24T21:34:43.055" v="129"/>
        <pc:sldMkLst>
          <pc:docMk/>
          <pc:sldMk cId="3511023268" sldId="451"/>
        </pc:sldMkLst>
      </pc:sldChg>
      <pc:sldChg chg="del">
        <pc:chgData name="CHEN, KATHY (PGR)" userId="S::u2267086@live.warwick.ac.uk::33ad319c-faab-44e7-b730-ab3160d18fae" providerId="AD" clId="Web-{534393D9-1DB3-4104-88F3-6C6C0B6C6BBD}" dt="2023-02-24T21:34:43.961" v="130"/>
        <pc:sldMkLst>
          <pc:docMk/>
          <pc:sldMk cId="1129979355" sldId="452"/>
        </pc:sldMkLst>
      </pc:sldChg>
      <pc:sldChg chg="modSp add replId">
        <pc:chgData name="CHEN, KATHY (PGR)" userId="S::u2267086@live.warwick.ac.uk::33ad319c-faab-44e7-b730-ab3160d18fae" providerId="AD" clId="Web-{534393D9-1DB3-4104-88F3-6C6C0B6C6BBD}" dt="2023-02-24T21:37:55.451" v="203" actId="20577"/>
        <pc:sldMkLst>
          <pc:docMk/>
          <pc:sldMk cId="1349630324" sldId="452"/>
        </pc:sldMkLst>
        <pc:spChg chg="mod">
          <ac:chgData name="CHEN, KATHY (PGR)" userId="S::u2267086@live.warwick.ac.uk::33ad319c-faab-44e7-b730-ab3160d18fae" providerId="AD" clId="Web-{534393D9-1DB3-4104-88F3-6C6C0B6C6BBD}" dt="2023-02-24T21:37:55.451" v="203" actId="20577"/>
          <ac:spMkLst>
            <pc:docMk/>
            <pc:sldMk cId="1349630324" sldId="452"/>
            <ac:spMk id="3" creationId="{6BBFEDCC-1B51-5E8D-72D3-3AE797F1178F}"/>
          </ac:spMkLst>
        </pc:spChg>
      </pc:sldChg>
      <pc:sldChg chg="del">
        <pc:chgData name="CHEN, KATHY (PGR)" userId="S::u2267086@live.warwick.ac.uk::33ad319c-faab-44e7-b730-ab3160d18fae" providerId="AD" clId="Web-{534393D9-1DB3-4104-88F3-6C6C0B6C6BBD}" dt="2023-02-24T21:34:44.805" v="131"/>
        <pc:sldMkLst>
          <pc:docMk/>
          <pc:sldMk cId="2720021639" sldId="453"/>
        </pc:sldMkLst>
      </pc:sldChg>
      <pc:sldChg chg="modSp add replId">
        <pc:chgData name="CHEN, KATHY (PGR)" userId="S::u2267086@live.warwick.ac.uk::33ad319c-faab-44e7-b730-ab3160d18fae" providerId="AD" clId="Web-{534393D9-1DB3-4104-88F3-6C6C0B6C6BBD}" dt="2023-02-24T21:38:58.124" v="221" actId="20577"/>
        <pc:sldMkLst>
          <pc:docMk/>
          <pc:sldMk cId="3378661532" sldId="453"/>
        </pc:sldMkLst>
        <pc:spChg chg="mod">
          <ac:chgData name="CHEN, KATHY (PGR)" userId="S::u2267086@live.warwick.ac.uk::33ad319c-faab-44e7-b730-ab3160d18fae" providerId="AD" clId="Web-{534393D9-1DB3-4104-88F3-6C6C0B6C6BBD}" dt="2023-02-24T21:38:58.124" v="221" actId="20577"/>
          <ac:spMkLst>
            <pc:docMk/>
            <pc:sldMk cId="3378661532" sldId="453"/>
            <ac:spMk id="3" creationId="{6BBFEDCC-1B51-5E8D-72D3-3AE797F1178F}"/>
          </ac:spMkLst>
        </pc:spChg>
      </pc:sldChg>
      <pc:sldChg chg="modSp add replId">
        <pc:chgData name="CHEN, KATHY (PGR)" userId="S::u2267086@live.warwick.ac.uk::33ad319c-faab-44e7-b730-ab3160d18fae" providerId="AD" clId="Web-{534393D9-1DB3-4104-88F3-6C6C0B6C6BBD}" dt="2023-02-24T21:39:21.906" v="232" actId="20577"/>
        <pc:sldMkLst>
          <pc:docMk/>
          <pc:sldMk cId="2628051933" sldId="454"/>
        </pc:sldMkLst>
        <pc:spChg chg="mod">
          <ac:chgData name="CHEN, KATHY (PGR)" userId="S::u2267086@live.warwick.ac.uk::33ad319c-faab-44e7-b730-ab3160d18fae" providerId="AD" clId="Web-{534393D9-1DB3-4104-88F3-6C6C0B6C6BBD}" dt="2023-02-24T21:39:21.906" v="232" actId="20577"/>
          <ac:spMkLst>
            <pc:docMk/>
            <pc:sldMk cId="2628051933" sldId="454"/>
            <ac:spMk id="3" creationId="{6BBFEDCC-1B51-5E8D-72D3-3AE797F1178F}"/>
          </ac:spMkLst>
        </pc:spChg>
      </pc:sldChg>
      <pc:sldChg chg="del">
        <pc:chgData name="CHEN, KATHY (PGR)" userId="S::u2267086@live.warwick.ac.uk::33ad319c-faab-44e7-b730-ab3160d18fae" providerId="AD" clId="Web-{534393D9-1DB3-4104-88F3-6C6C0B6C6BBD}" dt="2023-02-24T21:34:46.461" v="132"/>
        <pc:sldMkLst>
          <pc:docMk/>
          <pc:sldMk cId="3763362116" sldId="454"/>
        </pc:sldMkLst>
      </pc:sldChg>
      <pc:sldChg chg="modSp add replId">
        <pc:chgData name="CHEN, KATHY (PGR)" userId="S::u2267086@live.warwick.ac.uk::33ad319c-faab-44e7-b730-ab3160d18fae" providerId="AD" clId="Web-{534393D9-1DB3-4104-88F3-6C6C0B6C6BBD}" dt="2023-02-24T21:41:46.066" v="269" actId="20577"/>
        <pc:sldMkLst>
          <pc:docMk/>
          <pc:sldMk cId="3212571133" sldId="455"/>
        </pc:sldMkLst>
        <pc:spChg chg="mod">
          <ac:chgData name="CHEN, KATHY (PGR)" userId="S::u2267086@live.warwick.ac.uk::33ad319c-faab-44e7-b730-ab3160d18fae" providerId="AD" clId="Web-{534393D9-1DB3-4104-88F3-6C6C0B6C6BBD}" dt="2023-02-24T21:41:29.363" v="257" actId="20577"/>
          <ac:spMkLst>
            <pc:docMk/>
            <pc:sldMk cId="3212571133" sldId="455"/>
            <ac:spMk id="2" creationId="{20C34B7D-E70A-2934-8E22-8DFD850923A8}"/>
          </ac:spMkLst>
        </pc:spChg>
        <pc:spChg chg="mod">
          <ac:chgData name="CHEN, KATHY (PGR)" userId="S::u2267086@live.warwick.ac.uk::33ad319c-faab-44e7-b730-ab3160d18fae" providerId="AD" clId="Web-{534393D9-1DB3-4104-88F3-6C6C0B6C6BBD}" dt="2023-02-24T21:41:46.066" v="269" actId="20577"/>
          <ac:spMkLst>
            <pc:docMk/>
            <pc:sldMk cId="3212571133" sldId="455"/>
            <ac:spMk id="3" creationId="{6BBFEDCC-1B51-5E8D-72D3-3AE797F1178F}"/>
          </ac:spMkLst>
        </pc:spChg>
      </pc:sldChg>
      <pc:sldChg chg="del">
        <pc:chgData name="CHEN, KATHY (PGR)" userId="S::u2267086@live.warwick.ac.uk::33ad319c-faab-44e7-b730-ab3160d18fae" providerId="AD" clId="Web-{534393D9-1DB3-4104-88F3-6C6C0B6C6BBD}" dt="2023-02-24T21:34:48.633" v="133"/>
        <pc:sldMkLst>
          <pc:docMk/>
          <pc:sldMk cId="3925039813" sldId="455"/>
        </pc:sldMkLst>
      </pc:sldChg>
      <pc:sldChg chg="del">
        <pc:chgData name="CHEN, KATHY (PGR)" userId="S::u2267086@live.warwick.ac.uk::33ad319c-faab-44e7-b730-ab3160d18fae" providerId="AD" clId="Web-{534393D9-1DB3-4104-88F3-6C6C0B6C6BBD}" dt="2023-02-24T21:34:50.493" v="134"/>
        <pc:sldMkLst>
          <pc:docMk/>
          <pc:sldMk cId="3412708224" sldId="456"/>
        </pc:sldMkLst>
      </pc:sldChg>
      <pc:sldChg chg="modSp add replId">
        <pc:chgData name="CHEN, KATHY (PGR)" userId="S::u2267086@live.warwick.ac.uk::33ad319c-faab-44e7-b730-ab3160d18fae" providerId="AD" clId="Web-{534393D9-1DB3-4104-88F3-6C6C0B6C6BBD}" dt="2023-02-24T21:42:56.615" v="284" actId="20577"/>
        <pc:sldMkLst>
          <pc:docMk/>
          <pc:sldMk cId="4289794523" sldId="456"/>
        </pc:sldMkLst>
        <pc:spChg chg="mod">
          <ac:chgData name="CHEN, KATHY (PGR)" userId="S::u2267086@live.warwick.ac.uk::33ad319c-faab-44e7-b730-ab3160d18fae" providerId="AD" clId="Web-{534393D9-1DB3-4104-88F3-6C6C0B6C6BBD}" dt="2023-02-24T21:42:13.989" v="273" actId="20577"/>
          <ac:spMkLst>
            <pc:docMk/>
            <pc:sldMk cId="4289794523" sldId="456"/>
            <ac:spMk id="2" creationId="{20C34B7D-E70A-2934-8E22-8DFD850923A8}"/>
          </ac:spMkLst>
        </pc:spChg>
        <pc:spChg chg="mod">
          <ac:chgData name="CHEN, KATHY (PGR)" userId="S::u2267086@live.warwick.ac.uk::33ad319c-faab-44e7-b730-ab3160d18fae" providerId="AD" clId="Web-{534393D9-1DB3-4104-88F3-6C6C0B6C6BBD}" dt="2023-02-24T21:42:56.615" v="284" actId="20577"/>
          <ac:spMkLst>
            <pc:docMk/>
            <pc:sldMk cId="4289794523" sldId="456"/>
            <ac:spMk id="3" creationId="{6BBFEDCC-1B51-5E8D-72D3-3AE797F1178F}"/>
          </ac:spMkLst>
        </pc:spChg>
      </pc:sldChg>
      <pc:sldChg chg="del">
        <pc:chgData name="CHEN, KATHY (PGR)" userId="S::u2267086@live.warwick.ac.uk::33ad319c-faab-44e7-b730-ab3160d18fae" providerId="AD" clId="Web-{534393D9-1DB3-4104-88F3-6C6C0B6C6BBD}" dt="2023-02-24T21:34:51.586" v="135"/>
        <pc:sldMkLst>
          <pc:docMk/>
          <pc:sldMk cId="148011653" sldId="457"/>
        </pc:sldMkLst>
      </pc:sldChg>
      <pc:sldChg chg="modSp add replId">
        <pc:chgData name="CHEN, KATHY (PGR)" userId="S::u2267086@live.warwick.ac.uk::33ad319c-faab-44e7-b730-ab3160d18fae" providerId="AD" clId="Web-{534393D9-1DB3-4104-88F3-6C6C0B6C6BBD}" dt="2023-02-24T21:43:30.006" v="302" actId="20577"/>
        <pc:sldMkLst>
          <pc:docMk/>
          <pc:sldMk cId="2530550390" sldId="457"/>
        </pc:sldMkLst>
        <pc:spChg chg="mod">
          <ac:chgData name="CHEN, KATHY (PGR)" userId="S::u2267086@live.warwick.ac.uk::33ad319c-faab-44e7-b730-ab3160d18fae" providerId="AD" clId="Web-{534393D9-1DB3-4104-88F3-6C6C0B6C6BBD}" dt="2023-02-24T21:43:30.006" v="302" actId="20577"/>
          <ac:spMkLst>
            <pc:docMk/>
            <pc:sldMk cId="2530550390" sldId="457"/>
            <ac:spMk id="3" creationId="{6BBFEDCC-1B51-5E8D-72D3-3AE797F1178F}"/>
          </ac:spMkLst>
        </pc:spChg>
      </pc:sldChg>
      <pc:sldChg chg="addSp delSp modSp add replId">
        <pc:chgData name="CHEN, KATHY (PGR)" userId="S::u2267086@live.warwick.ac.uk::33ad319c-faab-44e7-b730-ab3160d18fae" providerId="AD" clId="Web-{534393D9-1DB3-4104-88F3-6C6C0B6C6BBD}" dt="2023-02-24T21:44:43.149" v="325" actId="20577"/>
        <pc:sldMkLst>
          <pc:docMk/>
          <pc:sldMk cId="2072905348" sldId="458"/>
        </pc:sldMkLst>
        <pc:spChg chg="mod">
          <ac:chgData name="CHEN, KATHY (PGR)" userId="S::u2267086@live.warwick.ac.uk::33ad319c-faab-44e7-b730-ab3160d18fae" providerId="AD" clId="Web-{534393D9-1DB3-4104-88F3-6C6C0B6C6BBD}" dt="2023-02-24T21:43:48.069" v="310" actId="20577"/>
          <ac:spMkLst>
            <pc:docMk/>
            <pc:sldMk cId="2072905348" sldId="458"/>
            <ac:spMk id="2" creationId="{20C34B7D-E70A-2934-8E22-8DFD850923A8}"/>
          </ac:spMkLst>
        </pc:spChg>
        <pc:spChg chg="mod">
          <ac:chgData name="CHEN, KATHY (PGR)" userId="S::u2267086@live.warwick.ac.uk::33ad319c-faab-44e7-b730-ab3160d18fae" providerId="AD" clId="Web-{534393D9-1DB3-4104-88F3-6C6C0B6C6BBD}" dt="2023-02-24T21:44:43.149" v="325" actId="20577"/>
          <ac:spMkLst>
            <pc:docMk/>
            <pc:sldMk cId="2072905348" sldId="458"/>
            <ac:spMk id="3" creationId="{6BBFEDCC-1B51-5E8D-72D3-3AE797F1178F}"/>
          </ac:spMkLst>
        </pc:spChg>
        <pc:picChg chg="add del mod">
          <ac:chgData name="CHEN, KATHY (PGR)" userId="S::u2267086@live.warwick.ac.uk::33ad319c-faab-44e7-b730-ab3160d18fae" providerId="AD" clId="Web-{534393D9-1DB3-4104-88F3-6C6C0B6C6BBD}" dt="2023-02-24T21:44:38.821" v="321"/>
          <ac:picMkLst>
            <pc:docMk/>
            <pc:sldMk cId="2072905348" sldId="458"/>
            <ac:picMk id="6" creationId="{B7AFA4EA-57DA-E299-4CD5-46A4D23ABDC4}"/>
          </ac:picMkLst>
        </pc:picChg>
      </pc:sldChg>
      <pc:sldChg chg="del">
        <pc:chgData name="CHEN, KATHY (PGR)" userId="S::u2267086@live.warwick.ac.uk::33ad319c-faab-44e7-b730-ab3160d18fae" providerId="AD" clId="Web-{534393D9-1DB3-4104-88F3-6C6C0B6C6BBD}" dt="2023-02-24T21:34:52.118" v="136"/>
        <pc:sldMkLst>
          <pc:docMk/>
          <pc:sldMk cId="4235667412" sldId="458"/>
        </pc:sldMkLst>
      </pc:sldChg>
      <pc:sldChg chg="del">
        <pc:chgData name="CHEN, KATHY (PGR)" userId="S::u2267086@live.warwick.ac.uk::33ad319c-faab-44e7-b730-ab3160d18fae" providerId="AD" clId="Web-{534393D9-1DB3-4104-88F3-6C6C0B6C6BBD}" dt="2023-02-24T21:34:53.102" v="137"/>
        <pc:sldMkLst>
          <pc:docMk/>
          <pc:sldMk cId="2492611409" sldId="459"/>
        </pc:sldMkLst>
      </pc:sldChg>
      <pc:sldChg chg="modSp add replId">
        <pc:chgData name="CHEN, KATHY (PGR)" userId="S::u2267086@live.warwick.ac.uk::33ad319c-faab-44e7-b730-ab3160d18fae" providerId="AD" clId="Web-{534393D9-1DB3-4104-88F3-6C6C0B6C6BBD}" dt="2023-02-24T21:44:52.962" v="328" actId="1076"/>
        <pc:sldMkLst>
          <pc:docMk/>
          <pc:sldMk cId="3530456612" sldId="459"/>
        </pc:sldMkLst>
        <pc:spChg chg="mod">
          <ac:chgData name="CHEN, KATHY (PGR)" userId="S::u2267086@live.warwick.ac.uk::33ad319c-faab-44e7-b730-ab3160d18fae" providerId="AD" clId="Web-{534393D9-1DB3-4104-88F3-6C6C0B6C6BBD}" dt="2023-02-24T21:44:49.087" v="327" actId="20577"/>
          <ac:spMkLst>
            <pc:docMk/>
            <pc:sldMk cId="3530456612" sldId="459"/>
            <ac:spMk id="3" creationId="{6BBFEDCC-1B51-5E8D-72D3-3AE797F1178F}"/>
          </ac:spMkLst>
        </pc:spChg>
        <pc:picChg chg="mod">
          <ac:chgData name="CHEN, KATHY (PGR)" userId="S::u2267086@live.warwick.ac.uk::33ad319c-faab-44e7-b730-ab3160d18fae" providerId="AD" clId="Web-{534393D9-1DB3-4104-88F3-6C6C0B6C6BBD}" dt="2023-02-24T21:44:52.962" v="328" actId="1076"/>
          <ac:picMkLst>
            <pc:docMk/>
            <pc:sldMk cId="3530456612" sldId="459"/>
            <ac:picMk id="6" creationId="{B7AFA4EA-57DA-E299-4CD5-46A4D23ABDC4}"/>
          </ac:picMkLst>
        </pc:picChg>
      </pc:sldChg>
      <pc:sldChg chg="del">
        <pc:chgData name="CHEN, KATHY (PGR)" userId="S::u2267086@live.warwick.ac.uk::33ad319c-faab-44e7-b730-ab3160d18fae" providerId="AD" clId="Web-{534393D9-1DB3-4104-88F3-6C6C0B6C6BBD}" dt="2023-02-24T21:34:54.040" v="138"/>
        <pc:sldMkLst>
          <pc:docMk/>
          <pc:sldMk cId="1936629647" sldId="460"/>
        </pc:sldMkLst>
      </pc:sldChg>
      <pc:sldChg chg="delSp modSp add replId">
        <pc:chgData name="CHEN, KATHY (PGR)" userId="S::u2267086@live.warwick.ac.uk::33ad319c-faab-44e7-b730-ab3160d18fae" providerId="AD" clId="Web-{534393D9-1DB3-4104-88F3-6C6C0B6C6BBD}" dt="2023-02-24T21:45:23.681" v="339" actId="20577"/>
        <pc:sldMkLst>
          <pc:docMk/>
          <pc:sldMk cId="2748875057" sldId="460"/>
        </pc:sldMkLst>
        <pc:spChg chg="mod">
          <ac:chgData name="CHEN, KATHY (PGR)" userId="S::u2267086@live.warwick.ac.uk::33ad319c-faab-44e7-b730-ab3160d18fae" providerId="AD" clId="Web-{534393D9-1DB3-4104-88F3-6C6C0B6C6BBD}" dt="2023-02-24T21:45:23.681" v="339" actId="20577"/>
          <ac:spMkLst>
            <pc:docMk/>
            <pc:sldMk cId="2748875057" sldId="460"/>
            <ac:spMk id="3" creationId="{6BBFEDCC-1B51-5E8D-72D3-3AE797F1178F}"/>
          </ac:spMkLst>
        </pc:spChg>
        <pc:picChg chg="del">
          <ac:chgData name="CHEN, KATHY (PGR)" userId="S::u2267086@live.warwick.ac.uk::33ad319c-faab-44e7-b730-ab3160d18fae" providerId="AD" clId="Web-{534393D9-1DB3-4104-88F3-6C6C0B6C6BBD}" dt="2023-02-24T21:44:57.462" v="330"/>
          <ac:picMkLst>
            <pc:docMk/>
            <pc:sldMk cId="2748875057" sldId="460"/>
            <ac:picMk id="6" creationId="{B7AFA4EA-57DA-E299-4CD5-46A4D23ABDC4}"/>
          </ac:picMkLst>
        </pc:picChg>
      </pc:sldChg>
      <pc:sldChg chg="modSp add replId">
        <pc:chgData name="CHEN, KATHY (PGR)" userId="S::u2267086@live.warwick.ac.uk::33ad319c-faab-44e7-b730-ab3160d18fae" providerId="AD" clId="Web-{534393D9-1DB3-4104-88F3-6C6C0B6C6BBD}" dt="2023-02-24T21:46:26.855" v="359" actId="20577"/>
        <pc:sldMkLst>
          <pc:docMk/>
          <pc:sldMk cId="602467106" sldId="461"/>
        </pc:sldMkLst>
        <pc:spChg chg="mod">
          <ac:chgData name="CHEN, KATHY (PGR)" userId="S::u2267086@live.warwick.ac.uk::33ad319c-faab-44e7-b730-ab3160d18fae" providerId="AD" clId="Web-{534393D9-1DB3-4104-88F3-6C6C0B6C6BBD}" dt="2023-02-24T21:45:49.604" v="346" actId="20577"/>
          <ac:spMkLst>
            <pc:docMk/>
            <pc:sldMk cId="602467106" sldId="461"/>
            <ac:spMk id="2" creationId="{20C34B7D-E70A-2934-8E22-8DFD850923A8}"/>
          </ac:spMkLst>
        </pc:spChg>
        <pc:spChg chg="mod">
          <ac:chgData name="CHEN, KATHY (PGR)" userId="S::u2267086@live.warwick.ac.uk::33ad319c-faab-44e7-b730-ab3160d18fae" providerId="AD" clId="Web-{534393D9-1DB3-4104-88F3-6C6C0B6C6BBD}" dt="2023-02-24T21:46:26.855" v="359" actId="20577"/>
          <ac:spMkLst>
            <pc:docMk/>
            <pc:sldMk cId="602467106" sldId="461"/>
            <ac:spMk id="3" creationId="{6BBFEDCC-1B51-5E8D-72D3-3AE797F1178F}"/>
          </ac:spMkLst>
        </pc:spChg>
      </pc:sldChg>
      <pc:sldChg chg="del">
        <pc:chgData name="CHEN, KATHY (PGR)" userId="S::u2267086@live.warwick.ac.uk::33ad319c-faab-44e7-b730-ab3160d18fae" providerId="AD" clId="Web-{534393D9-1DB3-4104-88F3-6C6C0B6C6BBD}" dt="2023-02-24T21:34:54.805" v="139"/>
        <pc:sldMkLst>
          <pc:docMk/>
          <pc:sldMk cId="468926117" sldId="462"/>
        </pc:sldMkLst>
      </pc:sldChg>
      <pc:sldChg chg="addSp modSp add replId">
        <pc:chgData name="CHEN, KATHY (PGR)" userId="S::u2267086@live.warwick.ac.uk::33ad319c-faab-44e7-b730-ab3160d18fae" providerId="AD" clId="Web-{534393D9-1DB3-4104-88F3-6C6C0B6C6BBD}" dt="2023-02-24T21:47:55.716" v="389" actId="1076"/>
        <pc:sldMkLst>
          <pc:docMk/>
          <pc:sldMk cId="1449516020" sldId="462"/>
        </pc:sldMkLst>
        <pc:spChg chg="mod">
          <ac:chgData name="CHEN, KATHY (PGR)" userId="S::u2267086@live.warwick.ac.uk::33ad319c-faab-44e7-b730-ab3160d18fae" providerId="AD" clId="Web-{534393D9-1DB3-4104-88F3-6C6C0B6C6BBD}" dt="2023-02-24T21:47:52.310" v="388" actId="20577"/>
          <ac:spMkLst>
            <pc:docMk/>
            <pc:sldMk cId="1449516020" sldId="462"/>
            <ac:spMk id="3" creationId="{6BBFEDCC-1B51-5E8D-72D3-3AE797F1178F}"/>
          </ac:spMkLst>
        </pc:spChg>
        <pc:picChg chg="add mod">
          <ac:chgData name="CHEN, KATHY (PGR)" userId="S::u2267086@live.warwick.ac.uk::33ad319c-faab-44e7-b730-ab3160d18fae" providerId="AD" clId="Web-{534393D9-1DB3-4104-88F3-6C6C0B6C6BBD}" dt="2023-02-24T21:47:55.716" v="389" actId="1076"/>
          <ac:picMkLst>
            <pc:docMk/>
            <pc:sldMk cId="1449516020" sldId="462"/>
            <ac:picMk id="6" creationId="{3E71631F-04B1-31BC-38B4-A018D82AEA4A}"/>
          </ac:picMkLst>
        </pc:picChg>
      </pc:sldChg>
      <pc:sldChg chg="modSp add replId">
        <pc:chgData name="CHEN, KATHY (PGR)" userId="S::u2267086@live.warwick.ac.uk::33ad319c-faab-44e7-b730-ab3160d18fae" providerId="AD" clId="Web-{534393D9-1DB3-4104-88F3-6C6C0B6C6BBD}" dt="2023-02-24T21:49:07.593" v="414" actId="20577"/>
        <pc:sldMkLst>
          <pc:docMk/>
          <pc:sldMk cId="1356875972" sldId="463"/>
        </pc:sldMkLst>
        <pc:spChg chg="mod">
          <ac:chgData name="CHEN, KATHY (PGR)" userId="S::u2267086@live.warwick.ac.uk::33ad319c-faab-44e7-b730-ab3160d18fae" providerId="AD" clId="Web-{534393D9-1DB3-4104-88F3-6C6C0B6C6BBD}" dt="2023-02-24T21:49:07.593" v="414" actId="20577"/>
          <ac:spMkLst>
            <pc:docMk/>
            <pc:sldMk cId="1356875972" sldId="463"/>
            <ac:spMk id="3" creationId="{6BBFEDCC-1B51-5E8D-72D3-3AE797F1178F}"/>
          </ac:spMkLst>
        </pc:spChg>
      </pc:sldChg>
      <pc:sldChg chg="del">
        <pc:chgData name="CHEN, KATHY (PGR)" userId="S::u2267086@live.warwick.ac.uk::33ad319c-faab-44e7-b730-ab3160d18fae" providerId="AD" clId="Web-{534393D9-1DB3-4104-88F3-6C6C0B6C6BBD}" dt="2023-02-24T21:34:55.446" v="140"/>
        <pc:sldMkLst>
          <pc:docMk/>
          <pc:sldMk cId="3187821106" sldId="463"/>
        </pc:sldMkLst>
      </pc:sldChg>
      <pc:sldChg chg="del">
        <pc:chgData name="CHEN, KATHY (PGR)" userId="S::u2267086@live.warwick.ac.uk::33ad319c-faab-44e7-b730-ab3160d18fae" providerId="AD" clId="Web-{534393D9-1DB3-4104-88F3-6C6C0B6C6BBD}" dt="2023-02-24T21:34:56.290" v="141"/>
        <pc:sldMkLst>
          <pc:docMk/>
          <pc:sldMk cId="1321342824" sldId="464"/>
        </pc:sldMkLst>
      </pc:sldChg>
      <pc:sldChg chg="delSp modSp add replId">
        <pc:chgData name="CHEN, KATHY (PGR)" userId="S::u2267086@live.warwick.ac.uk::33ad319c-faab-44e7-b730-ab3160d18fae" providerId="AD" clId="Web-{534393D9-1DB3-4104-88F3-6C6C0B6C6BBD}" dt="2023-02-24T21:49:54.829" v="428" actId="20577"/>
        <pc:sldMkLst>
          <pc:docMk/>
          <pc:sldMk cId="2962437600" sldId="464"/>
        </pc:sldMkLst>
        <pc:spChg chg="mod">
          <ac:chgData name="CHEN, KATHY (PGR)" userId="S::u2267086@live.warwick.ac.uk::33ad319c-faab-44e7-b730-ab3160d18fae" providerId="AD" clId="Web-{534393D9-1DB3-4104-88F3-6C6C0B6C6BBD}" dt="2023-02-24T21:49:54.829" v="428" actId="20577"/>
          <ac:spMkLst>
            <pc:docMk/>
            <pc:sldMk cId="2962437600" sldId="464"/>
            <ac:spMk id="3" creationId="{6BBFEDCC-1B51-5E8D-72D3-3AE797F1178F}"/>
          </ac:spMkLst>
        </pc:spChg>
        <pc:picChg chg="del">
          <ac:chgData name="CHEN, KATHY (PGR)" userId="S::u2267086@live.warwick.ac.uk::33ad319c-faab-44e7-b730-ab3160d18fae" providerId="AD" clId="Web-{534393D9-1DB3-4104-88F3-6C6C0B6C6BBD}" dt="2023-02-24T21:49:19.516" v="416"/>
          <ac:picMkLst>
            <pc:docMk/>
            <pc:sldMk cId="2962437600" sldId="464"/>
            <ac:picMk id="6" creationId="{3E71631F-04B1-31BC-38B4-A018D82AEA4A}"/>
          </ac:picMkLst>
        </pc:picChg>
      </pc:sldChg>
      <pc:sldChg chg="modSp add replId">
        <pc:chgData name="CHEN, KATHY (PGR)" userId="S::u2267086@live.warwick.ac.uk::33ad319c-faab-44e7-b730-ab3160d18fae" providerId="AD" clId="Web-{534393D9-1DB3-4104-88F3-6C6C0B6C6BBD}" dt="2023-02-24T21:50:22.002" v="439" actId="20577"/>
        <pc:sldMkLst>
          <pc:docMk/>
          <pc:sldMk cId="3260828141" sldId="465"/>
        </pc:sldMkLst>
        <pc:spChg chg="mod">
          <ac:chgData name="CHEN, KATHY (PGR)" userId="S::u2267086@live.warwick.ac.uk::33ad319c-faab-44e7-b730-ab3160d18fae" providerId="AD" clId="Web-{534393D9-1DB3-4104-88F3-6C6C0B6C6BBD}" dt="2023-02-24T21:50:22.002" v="439" actId="20577"/>
          <ac:spMkLst>
            <pc:docMk/>
            <pc:sldMk cId="3260828141" sldId="465"/>
            <ac:spMk id="3" creationId="{6BBFEDCC-1B51-5E8D-72D3-3AE797F1178F}"/>
          </ac:spMkLst>
        </pc:spChg>
      </pc:sldChg>
      <pc:sldChg chg="del">
        <pc:chgData name="CHEN, KATHY (PGR)" userId="S::u2267086@live.warwick.ac.uk::33ad319c-faab-44e7-b730-ab3160d18fae" providerId="AD" clId="Web-{534393D9-1DB3-4104-88F3-6C6C0B6C6BBD}" dt="2023-02-24T21:34:57.165" v="142"/>
        <pc:sldMkLst>
          <pc:docMk/>
          <pc:sldMk cId="3753474346" sldId="465"/>
        </pc:sldMkLst>
      </pc:sldChg>
      <pc:sldChg chg="modSp add replId">
        <pc:chgData name="CHEN, KATHY (PGR)" userId="S::u2267086@live.warwick.ac.uk::33ad319c-faab-44e7-b730-ab3160d18fae" providerId="AD" clId="Web-{534393D9-1DB3-4104-88F3-6C6C0B6C6BBD}" dt="2023-02-24T21:51:51.395" v="471" actId="20577"/>
        <pc:sldMkLst>
          <pc:docMk/>
          <pc:sldMk cId="1780101846" sldId="466"/>
        </pc:sldMkLst>
        <pc:spChg chg="mod">
          <ac:chgData name="CHEN, KATHY (PGR)" userId="S::u2267086@live.warwick.ac.uk::33ad319c-faab-44e7-b730-ab3160d18fae" providerId="AD" clId="Web-{534393D9-1DB3-4104-88F3-6C6C0B6C6BBD}" dt="2023-02-24T21:51:51.395" v="471" actId="20577"/>
          <ac:spMkLst>
            <pc:docMk/>
            <pc:sldMk cId="1780101846" sldId="466"/>
            <ac:spMk id="3" creationId="{6BBFEDCC-1B51-5E8D-72D3-3AE797F1178F}"/>
          </ac:spMkLst>
        </pc:spChg>
      </pc:sldChg>
      <pc:sldChg chg="del">
        <pc:chgData name="CHEN, KATHY (PGR)" userId="S::u2267086@live.warwick.ac.uk::33ad319c-faab-44e7-b730-ab3160d18fae" providerId="AD" clId="Web-{534393D9-1DB3-4104-88F3-6C6C0B6C6BBD}" dt="2023-02-24T21:34:57.915" v="143"/>
        <pc:sldMkLst>
          <pc:docMk/>
          <pc:sldMk cId="3985279411" sldId="466"/>
        </pc:sldMkLst>
      </pc:sldChg>
      <pc:sldChg chg="del">
        <pc:chgData name="CHEN, KATHY (PGR)" userId="S::u2267086@live.warwick.ac.uk::33ad319c-faab-44e7-b730-ab3160d18fae" providerId="AD" clId="Web-{534393D9-1DB3-4104-88F3-6C6C0B6C6BBD}" dt="2023-02-24T21:34:59.180" v="144"/>
        <pc:sldMkLst>
          <pc:docMk/>
          <pc:sldMk cId="4185150383" sldId="467"/>
        </pc:sldMkLst>
      </pc:sldChg>
      <pc:sldChg chg="del">
        <pc:chgData name="CHEN, KATHY (PGR)" userId="S::u2267086@live.warwick.ac.uk::33ad319c-faab-44e7-b730-ab3160d18fae" providerId="AD" clId="Web-{534393D9-1DB3-4104-88F3-6C6C0B6C6BBD}" dt="2023-02-24T21:34:59.696" v="145"/>
        <pc:sldMkLst>
          <pc:docMk/>
          <pc:sldMk cId="293196160" sldId="468"/>
        </pc:sldMkLst>
      </pc:sldChg>
      <pc:sldChg chg="del">
        <pc:chgData name="CHEN, KATHY (PGR)" userId="S::u2267086@live.warwick.ac.uk::33ad319c-faab-44e7-b730-ab3160d18fae" providerId="AD" clId="Web-{534393D9-1DB3-4104-88F3-6C6C0B6C6BBD}" dt="2023-02-24T21:35:00.227" v="146"/>
        <pc:sldMkLst>
          <pc:docMk/>
          <pc:sldMk cId="1012317281" sldId="469"/>
        </pc:sldMkLst>
      </pc:sldChg>
      <pc:sldChg chg="del">
        <pc:chgData name="CHEN, KATHY (PGR)" userId="S::u2267086@live.warwick.ac.uk::33ad319c-faab-44e7-b730-ab3160d18fae" providerId="AD" clId="Web-{534393D9-1DB3-4104-88F3-6C6C0B6C6BBD}" dt="2023-02-24T21:35:00.837" v="147"/>
        <pc:sldMkLst>
          <pc:docMk/>
          <pc:sldMk cId="2761346952" sldId="470"/>
        </pc:sldMkLst>
      </pc:sldChg>
      <pc:sldChg chg="del">
        <pc:chgData name="CHEN, KATHY (PGR)" userId="S::u2267086@live.warwick.ac.uk::33ad319c-faab-44e7-b730-ab3160d18fae" providerId="AD" clId="Web-{534393D9-1DB3-4104-88F3-6C6C0B6C6BBD}" dt="2023-02-24T21:35:02.493" v="148"/>
        <pc:sldMkLst>
          <pc:docMk/>
          <pc:sldMk cId="3531920251" sldId="471"/>
        </pc:sldMkLst>
      </pc:sldChg>
    </pc:docChg>
  </pc:docChgLst>
  <pc:docChgLst>
    <pc:chgData clId="Web-{AF593356-4FEB-4F0E-B1F5-8802E36F7A53}"/>
    <pc:docChg chg="delSld">
      <pc:chgData name="" userId="" providerId="" clId="Web-{AF593356-4FEB-4F0E-B1F5-8802E36F7A53}" dt="2023-02-23T18:14:09.149" v="1"/>
      <pc:docMkLst>
        <pc:docMk/>
      </pc:docMkLst>
      <pc:sldChg chg="del">
        <pc:chgData name="" userId="" providerId="" clId="Web-{AF593356-4FEB-4F0E-B1F5-8802E36F7A53}" dt="2023-02-23T18:14:05.227" v="0"/>
        <pc:sldMkLst>
          <pc:docMk/>
          <pc:sldMk cId="793636182" sldId="394"/>
        </pc:sldMkLst>
      </pc:sldChg>
      <pc:sldChg chg="del">
        <pc:chgData name="" userId="" providerId="" clId="Web-{AF593356-4FEB-4F0E-B1F5-8802E36F7A53}" dt="2023-02-23T18:14:09.149" v="1"/>
        <pc:sldMkLst>
          <pc:docMk/>
          <pc:sldMk cId="159862512" sldId="417"/>
        </pc:sldMkLst>
      </pc:sldChg>
    </pc:docChg>
  </pc:docChgLst>
  <pc:docChgLst>
    <pc:chgData clId="Web-{D0CBAC70-4BD8-F95E-6E85-92A8785E109A}"/>
    <pc:docChg chg="modSld">
      <pc:chgData name="" userId="" providerId="" clId="Web-{D0CBAC70-4BD8-F95E-6E85-92A8785E109A}" dt="2023-02-27T21:49:45.067" v="7" actId="14100"/>
      <pc:docMkLst>
        <pc:docMk/>
      </pc:docMkLst>
      <pc:sldChg chg="modSp">
        <pc:chgData name="" userId="" providerId="" clId="Web-{D0CBAC70-4BD8-F95E-6E85-92A8785E109A}" dt="2023-02-27T21:49:45.067" v="7" actId="14100"/>
        <pc:sldMkLst>
          <pc:docMk/>
          <pc:sldMk cId="65993257" sldId="321"/>
        </pc:sldMkLst>
        <pc:spChg chg="mod">
          <ac:chgData name="" userId="" providerId="" clId="Web-{D0CBAC70-4BD8-F95E-6E85-92A8785E109A}" dt="2023-02-27T21:49:45.067" v="7" actId="14100"/>
          <ac:spMkLst>
            <pc:docMk/>
            <pc:sldMk cId="65993257" sldId="321"/>
            <ac:spMk id="11" creationId="{5C505776-AE6A-2844-A938-AB36487FE916}"/>
          </ac:spMkLst>
        </pc:spChg>
      </pc:sldChg>
    </pc:docChg>
  </pc:docChgLst>
  <pc:docChgLst>
    <pc:chgData name="CHEN, KATHY (PGR)" userId="S::u2267086@live.warwick.ac.uk::33ad319c-faab-44e7-b730-ab3160d18fae" providerId="AD" clId="Web-{47325071-2212-470F-B61E-9A2F60F1DCD0}"/>
    <pc:docChg chg="addSld delSld modSld">
      <pc:chgData name="CHEN, KATHY (PGR)" userId="S::u2267086@live.warwick.ac.uk::33ad319c-faab-44e7-b730-ab3160d18fae" providerId="AD" clId="Web-{47325071-2212-470F-B61E-9A2F60F1DCD0}" dt="2023-02-28T17:43:21.613" v="485" actId="20577"/>
      <pc:docMkLst>
        <pc:docMk/>
      </pc:docMkLst>
      <pc:sldChg chg="modSp">
        <pc:chgData name="CHEN, KATHY (PGR)" userId="S::u2267086@live.warwick.ac.uk::33ad319c-faab-44e7-b730-ab3160d18fae" providerId="AD" clId="Web-{47325071-2212-470F-B61E-9A2F60F1DCD0}" dt="2023-02-28T17:19:56.372" v="27" actId="20577"/>
        <pc:sldMkLst>
          <pc:docMk/>
          <pc:sldMk cId="419606111" sldId="449"/>
        </pc:sldMkLst>
        <pc:spChg chg="mod">
          <ac:chgData name="CHEN, KATHY (PGR)" userId="S::u2267086@live.warwick.ac.uk::33ad319c-faab-44e7-b730-ab3160d18fae" providerId="AD" clId="Web-{47325071-2212-470F-B61E-9A2F60F1DCD0}" dt="2023-02-28T17:19:53.044" v="19" actId="20577"/>
          <ac:spMkLst>
            <pc:docMk/>
            <pc:sldMk cId="419606111" sldId="449"/>
            <ac:spMk id="3" creationId="{6BBFEDCC-1B51-5E8D-72D3-3AE797F1178F}"/>
          </ac:spMkLst>
        </pc:spChg>
        <pc:spChg chg="mod">
          <ac:chgData name="CHEN, KATHY (PGR)" userId="S::u2267086@live.warwick.ac.uk::33ad319c-faab-44e7-b730-ab3160d18fae" providerId="AD" clId="Web-{47325071-2212-470F-B61E-9A2F60F1DCD0}" dt="2023-02-28T17:19:56.372" v="27" actId="20577"/>
          <ac:spMkLst>
            <pc:docMk/>
            <pc:sldMk cId="419606111" sldId="449"/>
            <ac:spMk id="7" creationId="{7EBA17EC-68BE-5A68-472A-4B0E6C21DA87}"/>
          </ac:spMkLst>
        </pc:spChg>
      </pc:sldChg>
      <pc:sldChg chg="modSp add del">
        <pc:chgData name="CHEN, KATHY (PGR)" userId="S::u2267086@live.warwick.ac.uk::33ad319c-faab-44e7-b730-ab3160d18fae" providerId="AD" clId="Web-{47325071-2212-470F-B61E-9A2F60F1DCD0}" dt="2023-02-28T17:21:17.565" v="78"/>
        <pc:sldMkLst>
          <pc:docMk/>
          <pc:sldMk cId="2868258527" sldId="450"/>
        </pc:sldMkLst>
        <pc:spChg chg="mod">
          <ac:chgData name="CHEN, KATHY (PGR)" userId="S::u2267086@live.warwick.ac.uk::33ad319c-faab-44e7-b730-ab3160d18fae" providerId="AD" clId="Web-{47325071-2212-470F-B61E-9A2F60F1DCD0}" dt="2023-02-28T17:21:00.861" v="70" actId="20577"/>
          <ac:spMkLst>
            <pc:docMk/>
            <pc:sldMk cId="2868258527" sldId="450"/>
            <ac:spMk id="2" creationId="{20C34B7D-E70A-2934-8E22-8DFD850923A8}"/>
          </ac:spMkLst>
        </pc:spChg>
        <pc:spChg chg="mod">
          <ac:chgData name="CHEN, KATHY (PGR)" userId="S::u2267086@live.warwick.ac.uk::33ad319c-faab-44e7-b730-ab3160d18fae" providerId="AD" clId="Web-{47325071-2212-470F-B61E-9A2F60F1DCD0}" dt="2023-02-28T17:21:11.908" v="76" actId="20577"/>
          <ac:spMkLst>
            <pc:docMk/>
            <pc:sldMk cId="2868258527" sldId="450"/>
            <ac:spMk id="3" creationId="{6BBFEDCC-1B51-5E8D-72D3-3AE797F1178F}"/>
          </ac:spMkLst>
        </pc:spChg>
        <pc:spChg chg="mod">
          <ac:chgData name="CHEN, KATHY (PGR)" userId="S::u2267086@live.warwick.ac.uk::33ad319c-faab-44e7-b730-ab3160d18fae" providerId="AD" clId="Web-{47325071-2212-470F-B61E-9A2F60F1DCD0}" dt="2023-02-28T17:20:34.609" v="60" actId="20577"/>
          <ac:spMkLst>
            <pc:docMk/>
            <pc:sldMk cId="2868258527" sldId="450"/>
            <ac:spMk id="7" creationId="{7EBA17EC-68BE-5A68-472A-4B0E6C21DA87}"/>
          </ac:spMkLst>
        </pc:spChg>
      </pc:sldChg>
      <pc:sldChg chg="del">
        <pc:chgData name="CHEN, KATHY (PGR)" userId="S::u2267086@live.warwick.ac.uk::33ad319c-faab-44e7-b730-ab3160d18fae" providerId="AD" clId="Web-{47325071-2212-470F-B61E-9A2F60F1DCD0}" dt="2023-02-28T17:20:05.295" v="28"/>
        <pc:sldMkLst>
          <pc:docMk/>
          <pc:sldMk cId="1505899726" sldId="451"/>
        </pc:sldMkLst>
      </pc:sldChg>
      <pc:sldChg chg="addSp modSp add replId">
        <pc:chgData name="CHEN, KATHY (PGR)" userId="S::u2267086@live.warwick.ac.uk::33ad319c-faab-44e7-b730-ab3160d18fae" providerId="AD" clId="Web-{47325071-2212-470F-B61E-9A2F60F1DCD0}" dt="2023-02-28T17:22:49.976" v="109" actId="20577"/>
        <pc:sldMkLst>
          <pc:docMk/>
          <pc:sldMk cId="3425286047" sldId="451"/>
        </pc:sldMkLst>
        <pc:spChg chg="mod">
          <ac:chgData name="CHEN, KATHY (PGR)" userId="S::u2267086@live.warwick.ac.uk::33ad319c-faab-44e7-b730-ab3160d18fae" providerId="AD" clId="Web-{47325071-2212-470F-B61E-9A2F60F1DCD0}" dt="2023-02-28T17:22:49.976" v="109" actId="20577"/>
          <ac:spMkLst>
            <pc:docMk/>
            <pc:sldMk cId="3425286047" sldId="451"/>
            <ac:spMk id="3" creationId="{6BBFEDCC-1B51-5E8D-72D3-3AE797F1178F}"/>
          </ac:spMkLst>
        </pc:spChg>
        <pc:picChg chg="add mod">
          <ac:chgData name="CHEN, KATHY (PGR)" userId="S::u2267086@live.warwick.ac.uk::33ad319c-faab-44e7-b730-ab3160d18fae" providerId="AD" clId="Web-{47325071-2212-470F-B61E-9A2F60F1DCD0}" dt="2023-02-28T17:22:26.569" v="96" actId="1076"/>
          <ac:picMkLst>
            <pc:docMk/>
            <pc:sldMk cId="3425286047" sldId="451"/>
            <ac:picMk id="6" creationId="{4940FD78-A296-EA79-116F-EACBB2E4027C}"/>
          </ac:picMkLst>
        </pc:picChg>
      </pc:sldChg>
      <pc:sldChg chg="delSp modSp add replId">
        <pc:chgData name="CHEN, KATHY (PGR)" userId="S::u2267086@live.warwick.ac.uk::33ad319c-faab-44e7-b730-ab3160d18fae" providerId="AD" clId="Web-{47325071-2212-470F-B61E-9A2F60F1DCD0}" dt="2023-02-28T17:23:10.665" v="114" actId="20577"/>
        <pc:sldMkLst>
          <pc:docMk/>
          <pc:sldMk cId="94270633" sldId="452"/>
        </pc:sldMkLst>
        <pc:spChg chg="mod">
          <ac:chgData name="CHEN, KATHY (PGR)" userId="S::u2267086@live.warwick.ac.uk::33ad319c-faab-44e7-b730-ab3160d18fae" providerId="AD" clId="Web-{47325071-2212-470F-B61E-9A2F60F1DCD0}" dt="2023-02-28T17:23:10.665" v="114" actId="20577"/>
          <ac:spMkLst>
            <pc:docMk/>
            <pc:sldMk cId="94270633" sldId="452"/>
            <ac:spMk id="3" creationId="{6BBFEDCC-1B51-5E8D-72D3-3AE797F1178F}"/>
          </ac:spMkLst>
        </pc:spChg>
        <pc:picChg chg="del">
          <ac:chgData name="CHEN, KATHY (PGR)" userId="S::u2267086@live.warwick.ac.uk::33ad319c-faab-44e7-b730-ab3160d18fae" providerId="AD" clId="Web-{47325071-2212-470F-B61E-9A2F60F1DCD0}" dt="2023-02-28T17:22:54.039" v="111"/>
          <ac:picMkLst>
            <pc:docMk/>
            <pc:sldMk cId="94270633" sldId="452"/>
            <ac:picMk id="6" creationId="{4940FD78-A296-EA79-116F-EACBB2E4027C}"/>
          </ac:picMkLst>
        </pc:picChg>
      </pc:sldChg>
      <pc:sldChg chg="del">
        <pc:chgData name="CHEN, KATHY (PGR)" userId="S::u2267086@live.warwick.ac.uk::33ad319c-faab-44e7-b730-ab3160d18fae" providerId="AD" clId="Web-{47325071-2212-470F-B61E-9A2F60F1DCD0}" dt="2023-02-28T17:20:05.873" v="29"/>
        <pc:sldMkLst>
          <pc:docMk/>
          <pc:sldMk cId="672295255" sldId="452"/>
        </pc:sldMkLst>
      </pc:sldChg>
      <pc:sldChg chg="addSp modSp add replId">
        <pc:chgData name="CHEN, KATHY (PGR)" userId="S::u2267086@live.warwick.ac.uk::33ad319c-faab-44e7-b730-ab3160d18fae" providerId="AD" clId="Web-{47325071-2212-470F-B61E-9A2F60F1DCD0}" dt="2023-02-28T17:24:13.700" v="134" actId="20577"/>
        <pc:sldMkLst>
          <pc:docMk/>
          <pc:sldMk cId="1511307425" sldId="453"/>
        </pc:sldMkLst>
        <pc:spChg chg="mod">
          <ac:chgData name="CHEN, KATHY (PGR)" userId="S::u2267086@live.warwick.ac.uk::33ad319c-faab-44e7-b730-ab3160d18fae" providerId="AD" clId="Web-{47325071-2212-470F-B61E-9A2F60F1DCD0}" dt="2023-02-28T17:24:13.700" v="134" actId="20577"/>
          <ac:spMkLst>
            <pc:docMk/>
            <pc:sldMk cId="1511307425" sldId="453"/>
            <ac:spMk id="3" creationId="{6BBFEDCC-1B51-5E8D-72D3-3AE797F1178F}"/>
          </ac:spMkLst>
        </pc:spChg>
        <pc:picChg chg="add mod">
          <ac:chgData name="CHEN, KATHY (PGR)" userId="S::u2267086@live.warwick.ac.uk::33ad319c-faab-44e7-b730-ab3160d18fae" providerId="AD" clId="Web-{47325071-2212-470F-B61E-9A2F60F1DCD0}" dt="2023-02-28T17:23:46.855" v="120" actId="1076"/>
          <ac:picMkLst>
            <pc:docMk/>
            <pc:sldMk cId="1511307425" sldId="453"/>
            <ac:picMk id="6" creationId="{C0F74B90-D548-7E61-8FD0-DFB478E7B340}"/>
          </ac:picMkLst>
        </pc:picChg>
      </pc:sldChg>
      <pc:sldChg chg="del">
        <pc:chgData name="CHEN, KATHY (PGR)" userId="S::u2267086@live.warwick.ac.uk::33ad319c-faab-44e7-b730-ab3160d18fae" providerId="AD" clId="Web-{47325071-2212-470F-B61E-9A2F60F1DCD0}" dt="2023-02-28T17:20:06.685" v="30"/>
        <pc:sldMkLst>
          <pc:docMk/>
          <pc:sldMk cId="2442555407" sldId="453"/>
        </pc:sldMkLst>
      </pc:sldChg>
      <pc:sldChg chg="del">
        <pc:chgData name="CHEN, KATHY (PGR)" userId="S::u2267086@live.warwick.ac.uk::33ad319c-faab-44e7-b730-ab3160d18fae" providerId="AD" clId="Web-{47325071-2212-470F-B61E-9A2F60F1DCD0}" dt="2023-02-28T17:20:07.545" v="31"/>
        <pc:sldMkLst>
          <pc:docMk/>
          <pc:sldMk cId="2455823060" sldId="454"/>
        </pc:sldMkLst>
      </pc:sldChg>
      <pc:sldChg chg="addSp delSp modSp add replId">
        <pc:chgData name="CHEN, KATHY (PGR)" userId="S::u2267086@live.warwick.ac.uk::33ad319c-faab-44e7-b730-ab3160d18fae" providerId="AD" clId="Web-{47325071-2212-470F-B61E-9A2F60F1DCD0}" dt="2023-02-28T17:27:16.414" v="195" actId="20577"/>
        <pc:sldMkLst>
          <pc:docMk/>
          <pc:sldMk cId="2816599319" sldId="454"/>
        </pc:sldMkLst>
        <pc:spChg chg="mod">
          <ac:chgData name="CHEN, KATHY (PGR)" userId="S::u2267086@live.warwick.ac.uk::33ad319c-faab-44e7-b730-ab3160d18fae" providerId="AD" clId="Web-{47325071-2212-470F-B61E-9A2F60F1DCD0}" dt="2023-02-28T17:26:46.366" v="183" actId="1076"/>
          <ac:spMkLst>
            <pc:docMk/>
            <pc:sldMk cId="2816599319" sldId="454"/>
            <ac:spMk id="2" creationId="{20C34B7D-E70A-2934-8E22-8DFD850923A8}"/>
          </ac:spMkLst>
        </pc:spChg>
        <pc:spChg chg="mod">
          <ac:chgData name="CHEN, KATHY (PGR)" userId="S::u2267086@live.warwick.ac.uk::33ad319c-faab-44e7-b730-ab3160d18fae" providerId="AD" clId="Web-{47325071-2212-470F-B61E-9A2F60F1DCD0}" dt="2023-02-28T17:27:16.414" v="195" actId="20577"/>
          <ac:spMkLst>
            <pc:docMk/>
            <pc:sldMk cId="2816599319" sldId="454"/>
            <ac:spMk id="3" creationId="{6BBFEDCC-1B51-5E8D-72D3-3AE797F1178F}"/>
          </ac:spMkLst>
        </pc:spChg>
        <pc:picChg chg="del">
          <ac:chgData name="CHEN, KATHY (PGR)" userId="S::u2267086@live.warwick.ac.uk::33ad319c-faab-44e7-b730-ab3160d18fae" providerId="AD" clId="Web-{47325071-2212-470F-B61E-9A2F60F1DCD0}" dt="2023-02-28T17:24:16.310" v="136"/>
          <ac:picMkLst>
            <pc:docMk/>
            <pc:sldMk cId="2816599319" sldId="454"/>
            <ac:picMk id="6" creationId="{C0F74B90-D548-7E61-8FD0-DFB478E7B340}"/>
          </ac:picMkLst>
        </pc:picChg>
        <pc:picChg chg="add mod">
          <ac:chgData name="CHEN, KATHY (PGR)" userId="S::u2267086@live.warwick.ac.uk::33ad319c-faab-44e7-b730-ab3160d18fae" providerId="AD" clId="Web-{47325071-2212-470F-B61E-9A2F60F1DCD0}" dt="2023-02-28T17:26:22.489" v="174" actId="1076"/>
          <ac:picMkLst>
            <pc:docMk/>
            <pc:sldMk cId="2816599319" sldId="454"/>
            <ac:picMk id="8" creationId="{DFC527F4-F322-5A9F-4D23-AD3FE78C5782}"/>
          </ac:picMkLst>
        </pc:picChg>
        <pc:picChg chg="add mod">
          <ac:chgData name="CHEN, KATHY (PGR)" userId="S::u2267086@live.warwick.ac.uk::33ad319c-faab-44e7-b730-ab3160d18fae" providerId="AD" clId="Web-{47325071-2212-470F-B61E-9A2F60F1DCD0}" dt="2023-02-28T17:26:24.739" v="175" actId="1076"/>
          <ac:picMkLst>
            <pc:docMk/>
            <pc:sldMk cId="2816599319" sldId="454"/>
            <ac:picMk id="9" creationId="{B0E1908D-D7B7-D9D8-0292-327292B19192}"/>
          </ac:picMkLst>
        </pc:picChg>
      </pc:sldChg>
      <pc:sldChg chg="del">
        <pc:chgData name="CHEN, KATHY (PGR)" userId="S::u2267086@live.warwick.ac.uk::33ad319c-faab-44e7-b730-ab3160d18fae" providerId="AD" clId="Web-{47325071-2212-470F-B61E-9A2F60F1DCD0}" dt="2023-02-28T17:20:08.186" v="32"/>
        <pc:sldMkLst>
          <pc:docMk/>
          <pc:sldMk cId="3351741733" sldId="455"/>
        </pc:sldMkLst>
      </pc:sldChg>
      <pc:sldChg chg="delSp modSp add replId">
        <pc:chgData name="CHEN, KATHY (PGR)" userId="S::u2267086@live.warwick.ac.uk::33ad319c-faab-44e7-b730-ab3160d18fae" providerId="AD" clId="Web-{47325071-2212-470F-B61E-9A2F60F1DCD0}" dt="2023-02-28T17:28:31.013" v="223" actId="20577"/>
        <pc:sldMkLst>
          <pc:docMk/>
          <pc:sldMk cId="4182586990" sldId="455"/>
        </pc:sldMkLst>
        <pc:spChg chg="mod">
          <ac:chgData name="CHEN, KATHY (PGR)" userId="S::u2267086@live.warwick.ac.uk::33ad319c-faab-44e7-b730-ab3160d18fae" providerId="AD" clId="Web-{47325071-2212-470F-B61E-9A2F60F1DCD0}" dt="2023-02-28T17:28:31.013" v="223" actId="20577"/>
          <ac:spMkLst>
            <pc:docMk/>
            <pc:sldMk cId="4182586990" sldId="455"/>
            <ac:spMk id="3" creationId="{6BBFEDCC-1B51-5E8D-72D3-3AE797F1178F}"/>
          </ac:spMkLst>
        </pc:spChg>
        <pc:picChg chg="del">
          <ac:chgData name="CHEN, KATHY (PGR)" userId="S::u2267086@live.warwick.ac.uk::33ad319c-faab-44e7-b730-ab3160d18fae" providerId="AD" clId="Web-{47325071-2212-470F-B61E-9A2F60F1DCD0}" dt="2023-02-28T17:27:19.899" v="197"/>
          <ac:picMkLst>
            <pc:docMk/>
            <pc:sldMk cId="4182586990" sldId="455"/>
            <ac:picMk id="8" creationId="{DFC527F4-F322-5A9F-4D23-AD3FE78C5782}"/>
          </ac:picMkLst>
        </pc:picChg>
        <pc:picChg chg="del">
          <ac:chgData name="CHEN, KATHY (PGR)" userId="S::u2267086@live.warwick.ac.uk::33ad319c-faab-44e7-b730-ab3160d18fae" providerId="AD" clId="Web-{47325071-2212-470F-B61E-9A2F60F1DCD0}" dt="2023-02-28T17:27:21.321" v="198"/>
          <ac:picMkLst>
            <pc:docMk/>
            <pc:sldMk cId="4182586990" sldId="455"/>
            <ac:picMk id="9" creationId="{B0E1908D-D7B7-D9D8-0292-327292B19192}"/>
          </ac:picMkLst>
        </pc:picChg>
      </pc:sldChg>
      <pc:sldChg chg="del">
        <pc:chgData name="CHEN, KATHY (PGR)" userId="S::u2267086@live.warwick.ac.uk::33ad319c-faab-44e7-b730-ab3160d18fae" providerId="AD" clId="Web-{47325071-2212-470F-B61E-9A2F60F1DCD0}" dt="2023-02-28T17:20:08.217" v="33"/>
        <pc:sldMkLst>
          <pc:docMk/>
          <pc:sldMk cId="268734805" sldId="456"/>
        </pc:sldMkLst>
      </pc:sldChg>
      <pc:sldChg chg="modSp add replId">
        <pc:chgData name="CHEN, KATHY (PGR)" userId="S::u2267086@live.warwick.ac.uk::33ad319c-faab-44e7-b730-ab3160d18fae" providerId="AD" clId="Web-{47325071-2212-470F-B61E-9A2F60F1DCD0}" dt="2023-02-28T17:29:11.578" v="240" actId="14100"/>
        <pc:sldMkLst>
          <pc:docMk/>
          <pc:sldMk cId="3648174730" sldId="456"/>
        </pc:sldMkLst>
        <pc:spChg chg="mod">
          <ac:chgData name="CHEN, KATHY (PGR)" userId="S::u2267086@live.warwick.ac.uk::33ad319c-faab-44e7-b730-ab3160d18fae" providerId="AD" clId="Web-{47325071-2212-470F-B61E-9A2F60F1DCD0}" dt="2023-02-28T17:29:11.578" v="240" actId="14100"/>
          <ac:spMkLst>
            <pc:docMk/>
            <pc:sldMk cId="3648174730" sldId="456"/>
            <ac:spMk id="3" creationId="{6BBFEDCC-1B51-5E8D-72D3-3AE797F1178F}"/>
          </ac:spMkLst>
        </pc:spChg>
      </pc:sldChg>
      <pc:sldChg chg="modSp add replId">
        <pc:chgData name="CHEN, KATHY (PGR)" userId="S::u2267086@live.warwick.ac.uk::33ad319c-faab-44e7-b730-ab3160d18fae" providerId="AD" clId="Web-{47325071-2212-470F-B61E-9A2F60F1DCD0}" dt="2023-02-28T17:29:54.346" v="255" actId="20577"/>
        <pc:sldMkLst>
          <pc:docMk/>
          <pc:sldMk cId="316151091" sldId="457"/>
        </pc:sldMkLst>
        <pc:spChg chg="mod">
          <ac:chgData name="CHEN, KATHY (PGR)" userId="S::u2267086@live.warwick.ac.uk::33ad319c-faab-44e7-b730-ab3160d18fae" providerId="AD" clId="Web-{47325071-2212-470F-B61E-9A2F60F1DCD0}" dt="2023-02-28T17:29:54.346" v="255" actId="20577"/>
          <ac:spMkLst>
            <pc:docMk/>
            <pc:sldMk cId="316151091" sldId="457"/>
            <ac:spMk id="3" creationId="{6BBFEDCC-1B51-5E8D-72D3-3AE797F1178F}"/>
          </ac:spMkLst>
        </pc:spChg>
      </pc:sldChg>
      <pc:sldChg chg="del">
        <pc:chgData name="CHEN, KATHY (PGR)" userId="S::u2267086@live.warwick.ac.uk::33ad319c-faab-44e7-b730-ab3160d18fae" providerId="AD" clId="Web-{47325071-2212-470F-B61E-9A2F60F1DCD0}" dt="2023-02-28T17:20:08.951" v="34"/>
        <pc:sldMkLst>
          <pc:docMk/>
          <pc:sldMk cId="3833042368" sldId="457"/>
        </pc:sldMkLst>
      </pc:sldChg>
      <pc:sldChg chg="del">
        <pc:chgData name="CHEN, KATHY (PGR)" userId="S::u2267086@live.warwick.ac.uk::33ad319c-faab-44e7-b730-ab3160d18fae" providerId="AD" clId="Web-{47325071-2212-470F-B61E-9A2F60F1DCD0}" dt="2023-02-28T17:20:09.576" v="35"/>
        <pc:sldMkLst>
          <pc:docMk/>
          <pc:sldMk cId="491476620" sldId="458"/>
        </pc:sldMkLst>
      </pc:sldChg>
      <pc:sldChg chg="modSp add replId">
        <pc:chgData name="CHEN, KATHY (PGR)" userId="S::u2267086@live.warwick.ac.uk::33ad319c-faab-44e7-b730-ab3160d18fae" providerId="AD" clId="Web-{47325071-2212-470F-B61E-9A2F60F1DCD0}" dt="2023-02-28T17:30:24.004" v="268" actId="20577"/>
        <pc:sldMkLst>
          <pc:docMk/>
          <pc:sldMk cId="2387467719" sldId="458"/>
        </pc:sldMkLst>
        <pc:spChg chg="mod">
          <ac:chgData name="CHEN, KATHY (PGR)" userId="S::u2267086@live.warwick.ac.uk::33ad319c-faab-44e7-b730-ab3160d18fae" providerId="AD" clId="Web-{47325071-2212-470F-B61E-9A2F60F1DCD0}" dt="2023-02-28T17:30:24.004" v="268" actId="20577"/>
          <ac:spMkLst>
            <pc:docMk/>
            <pc:sldMk cId="2387467719" sldId="458"/>
            <ac:spMk id="3" creationId="{6BBFEDCC-1B51-5E8D-72D3-3AE797F1178F}"/>
          </ac:spMkLst>
        </pc:spChg>
      </pc:sldChg>
      <pc:sldChg chg="del">
        <pc:chgData name="CHEN, KATHY (PGR)" userId="S::u2267086@live.warwick.ac.uk::33ad319c-faab-44e7-b730-ab3160d18fae" providerId="AD" clId="Web-{47325071-2212-470F-B61E-9A2F60F1DCD0}" dt="2023-02-28T17:20:10.264" v="36"/>
        <pc:sldMkLst>
          <pc:docMk/>
          <pc:sldMk cId="492976155" sldId="459"/>
        </pc:sldMkLst>
      </pc:sldChg>
      <pc:sldChg chg="addSp modSp add replId">
        <pc:chgData name="CHEN, KATHY (PGR)" userId="S::u2267086@live.warwick.ac.uk::33ad319c-faab-44e7-b730-ab3160d18fae" providerId="AD" clId="Web-{47325071-2212-470F-B61E-9A2F60F1DCD0}" dt="2023-02-28T17:31:07.587" v="285" actId="20577"/>
        <pc:sldMkLst>
          <pc:docMk/>
          <pc:sldMk cId="2799595722" sldId="459"/>
        </pc:sldMkLst>
        <pc:spChg chg="mod">
          <ac:chgData name="CHEN, KATHY (PGR)" userId="S::u2267086@live.warwick.ac.uk::33ad319c-faab-44e7-b730-ab3160d18fae" providerId="AD" clId="Web-{47325071-2212-470F-B61E-9A2F60F1DCD0}" dt="2023-02-28T17:31:07.587" v="285" actId="20577"/>
          <ac:spMkLst>
            <pc:docMk/>
            <pc:sldMk cId="2799595722" sldId="459"/>
            <ac:spMk id="3" creationId="{6BBFEDCC-1B51-5E8D-72D3-3AE797F1178F}"/>
          </ac:spMkLst>
        </pc:spChg>
        <pc:picChg chg="add mod">
          <ac:chgData name="CHEN, KATHY (PGR)" userId="S::u2267086@live.warwick.ac.uk::33ad319c-faab-44e7-b730-ab3160d18fae" providerId="AD" clId="Web-{47325071-2212-470F-B61E-9A2F60F1DCD0}" dt="2023-02-28T17:30:57.428" v="274" actId="1076"/>
          <ac:picMkLst>
            <pc:docMk/>
            <pc:sldMk cId="2799595722" sldId="459"/>
            <ac:picMk id="6" creationId="{44EEDC32-E336-DF06-2D9A-52CB26A6C356}"/>
          </ac:picMkLst>
        </pc:picChg>
      </pc:sldChg>
      <pc:sldChg chg="del">
        <pc:chgData name="CHEN, KATHY (PGR)" userId="S::u2267086@live.warwick.ac.uk::33ad319c-faab-44e7-b730-ab3160d18fae" providerId="AD" clId="Web-{47325071-2212-470F-B61E-9A2F60F1DCD0}" dt="2023-02-28T17:20:10.576" v="37"/>
        <pc:sldMkLst>
          <pc:docMk/>
          <pc:sldMk cId="1263007995" sldId="460"/>
        </pc:sldMkLst>
      </pc:sldChg>
      <pc:sldChg chg="addSp delSp modSp add replId">
        <pc:chgData name="CHEN, KATHY (PGR)" userId="S::u2267086@live.warwick.ac.uk::33ad319c-faab-44e7-b730-ab3160d18fae" providerId="AD" clId="Web-{47325071-2212-470F-B61E-9A2F60F1DCD0}" dt="2023-02-28T17:33:20.577" v="332" actId="20577"/>
        <pc:sldMkLst>
          <pc:docMk/>
          <pc:sldMk cId="3965274436" sldId="460"/>
        </pc:sldMkLst>
        <pc:spChg chg="mod">
          <ac:chgData name="CHEN, KATHY (PGR)" userId="S::u2267086@live.warwick.ac.uk::33ad319c-faab-44e7-b730-ab3160d18fae" providerId="AD" clId="Web-{47325071-2212-470F-B61E-9A2F60F1DCD0}" dt="2023-02-28T17:33:20.577" v="332" actId="20577"/>
          <ac:spMkLst>
            <pc:docMk/>
            <pc:sldMk cId="3965274436" sldId="460"/>
            <ac:spMk id="3" creationId="{6BBFEDCC-1B51-5E8D-72D3-3AE797F1178F}"/>
          </ac:spMkLst>
        </pc:spChg>
        <pc:picChg chg="del">
          <ac:chgData name="CHEN, KATHY (PGR)" userId="S::u2267086@live.warwick.ac.uk::33ad319c-faab-44e7-b730-ab3160d18fae" providerId="AD" clId="Web-{47325071-2212-470F-B61E-9A2F60F1DCD0}" dt="2023-02-28T17:31:10.647" v="287"/>
          <ac:picMkLst>
            <pc:docMk/>
            <pc:sldMk cId="3965274436" sldId="460"/>
            <ac:picMk id="6" creationId="{44EEDC32-E336-DF06-2D9A-52CB26A6C356}"/>
          </ac:picMkLst>
        </pc:picChg>
        <pc:picChg chg="add mod">
          <ac:chgData name="CHEN, KATHY (PGR)" userId="S::u2267086@live.warwick.ac.uk::33ad319c-faab-44e7-b730-ab3160d18fae" providerId="AD" clId="Web-{47325071-2212-470F-B61E-9A2F60F1DCD0}" dt="2023-02-28T17:31:49.712" v="294" actId="1076"/>
          <ac:picMkLst>
            <pc:docMk/>
            <pc:sldMk cId="3965274436" sldId="460"/>
            <ac:picMk id="8" creationId="{13C4B653-C53C-10F9-A31E-F75CA7C0824C}"/>
          </ac:picMkLst>
        </pc:picChg>
        <pc:picChg chg="add mod">
          <ac:chgData name="CHEN, KATHY (PGR)" userId="S::u2267086@live.warwick.ac.uk::33ad319c-faab-44e7-b730-ab3160d18fae" providerId="AD" clId="Web-{47325071-2212-470F-B61E-9A2F60F1DCD0}" dt="2023-02-28T17:32:40.871" v="309" actId="1076"/>
          <ac:picMkLst>
            <pc:docMk/>
            <pc:sldMk cId="3965274436" sldId="460"/>
            <ac:picMk id="9" creationId="{93787255-EA99-CB05-A14C-8CAF3BDF7C56}"/>
          </ac:picMkLst>
        </pc:picChg>
      </pc:sldChg>
      <pc:sldChg chg="addSp delSp modSp add replId">
        <pc:chgData name="CHEN, KATHY (PGR)" userId="S::u2267086@live.warwick.ac.uk::33ad319c-faab-44e7-b730-ab3160d18fae" providerId="AD" clId="Web-{47325071-2212-470F-B61E-9A2F60F1DCD0}" dt="2023-02-28T17:35:16.896" v="369" actId="20577"/>
        <pc:sldMkLst>
          <pc:docMk/>
          <pc:sldMk cId="2773414091" sldId="461"/>
        </pc:sldMkLst>
        <pc:spChg chg="mod">
          <ac:chgData name="CHEN, KATHY (PGR)" userId="S::u2267086@live.warwick.ac.uk::33ad319c-faab-44e7-b730-ab3160d18fae" providerId="AD" clId="Web-{47325071-2212-470F-B61E-9A2F60F1DCD0}" dt="2023-02-28T17:35:16.896" v="369" actId="20577"/>
          <ac:spMkLst>
            <pc:docMk/>
            <pc:sldMk cId="2773414091" sldId="461"/>
            <ac:spMk id="3" creationId="{6BBFEDCC-1B51-5E8D-72D3-3AE797F1178F}"/>
          </ac:spMkLst>
        </pc:spChg>
        <pc:spChg chg="add del mod">
          <ac:chgData name="CHEN, KATHY (PGR)" userId="S::u2267086@live.warwick.ac.uk::33ad319c-faab-44e7-b730-ab3160d18fae" providerId="AD" clId="Web-{47325071-2212-470F-B61E-9A2F60F1DCD0}" dt="2023-02-28T17:34:51.817" v="353"/>
          <ac:spMkLst>
            <pc:docMk/>
            <pc:sldMk cId="2773414091" sldId="461"/>
            <ac:spMk id="10" creationId="{BB15BDEE-42DD-7BC1-3AB1-915FF0BFD2D4}"/>
          </ac:spMkLst>
        </pc:spChg>
        <pc:picChg chg="add mod">
          <ac:chgData name="CHEN, KATHY (PGR)" userId="S::u2267086@live.warwick.ac.uk::33ad319c-faab-44e7-b730-ab3160d18fae" providerId="AD" clId="Web-{47325071-2212-470F-B61E-9A2F60F1DCD0}" dt="2023-02-28T17:34:33.909" v="349" actId="1076"/>
          <ac:picMkLst>
            <pc:docMk/>
            <pc:sldMk cId="2773414091" sldId="461"/>
            <ac:picMk id="6" creationId="{6ECE0229-B1E0-6B5C-D668-5179972FA91D}"/>
          </ac:picMkLst>
        </pc:picChg>
        <pc:picChg chg="del">
          <ac:chgData name="CHEN, KATHY (PGR)" userId="S::u2267086@live.warwick.ac.uk::33ad319c-faab-44e7-b730-ab3160d18fae" providerId="AD" clId="Web-{47325071-2212-470F-B61E-9A2F60F1DCD0}" dt="2023-02-28T17:33:24.436" v="334"/>
          <ac:picMkLst>
            <pc:docMk/>
            <pc:sldMk cId="2773414091" sldId="461"/>
            <ac:picMk id="8" creationId="{13C4B653-C53C-10F9-A31E-F75CA7C0824C}"/>
          </ac:picMkLst>
        </pc:picChg>
        <pc:picChg chg="del">
          <ac:chgData name="CHEN, KATHY (PGR)" userId="S::u2267086@live.warwick.ac.uk::33ad319c-faab-44e7-b730-ab3160d18fae" providerId="AD" clId="Web-{47325071-2212-470F-B61E-9A2F60F1DCD0}" dt="2023-02-28T17:33:28.312" v="335"/>
          <ac:picMkLst>
            <pc:docMk/>
            <pc:sldMk cId="2773414091" sldId="461"/>
            <ac:picMk id="9" creationId="{93787255-EA99-CB05-A14C-8CAF3BDF7C56}"/>
          </ac:picMkLst>
        </pc:picChg>
      </pc:sldChg>
      <pc:sldChg chg="del">
        <pc:chgData name="CHEN, KATHY (PGR)" userId="S::u2267086@live.warwick.ac.uk::33ad319c-faab-44e7-b730-ab3160d18fae" providerId="AD" clId="Web-{47325071-2212-470F-B61E-9A2F60F1DCD0}" dt="2023-02-28T17:20:10.795" v="38"/>
        <pc:sldMkLst>
          <pc:docMk/>
          <pc:sldMk cId="4262654498" sldId="461"/>
        </pc:sldMkLst>
      </pc:sldChg>
      <pc:sldChg chg="delSp modSp add replId">
        <pc:chgData name="CHEN, KATHY (PGR)" userId="S::u2267086@live.warwick.ac.uk::33ad319c-faab-44e7-b730-ab3160d18fae" providerId="AD" clId="Web-{47325071-2212-470F-B61E-9A2F60F1DCD0}" dt="2023-02-28T17:36:22.775" v="378" actId="20577"/>
        <pc:sldMkLst>
          <pc:docMk/>
          <pc:sldMk cId="772643672" sldId="462"/>
        </pc:sldMkLst>
        <pc:spChg chg="mod">
          <ac:chgData name="CHEN, KATHY (PGR)" userId="S::u2267086@live.warwick.ac.uk::33ad319c-faab-44e7-b730-ab3160d18fae" providerId="AD" clId="Web-{47325071-2212-470F-B61E-9A2F60F1DCD0}" dt="2023-02-28T17:36:22.775" v="378" actId="20577"/>
          <ac:spMkLst>
            <pc:docMk/>
            <pc:sldMk cId="772643672" sldId="462"/>
            <ac:spMk id="3" creationId="{6BBFEDCC-1B51-5E8D-72D3-3AE797F1178F}"/>
          </ac:spMkLst>
        </pc:spChg>
        <pc:picChg chg="del">
          <ac:chgData name="CHEN, KATHY (PGR)" userId="S::u2267086@live.warwick.ac.uk::33ad319c-faab-44e7-b730-ab3160d18fae" providerId="AD" clId="Web-{47325071-2212-470F-B61E-9A2F60F1DCD0}" dt="2023-02-28T17:35:22.178" v="371"/>
          <ac:picMkLst>
            <pc:docMk/>
            <pc:sldMk cId="772643672" sldId="462"/>
            <ac:picMk id="6" creationId="{6ECE0229-B1E0-6B5C-D668-5179972FA91D}"/>
          </ac:picMkLst>
        </pc:picChg>
      </pc:sldChg>
      <pc:sldChg chg="del">
        <pc:chgData name="CHEN, KATHY (PGR)" userId="S::u2267086@live.warwick.ac.uk::33ad319c-faab-44e7-b730-ab3160d18fae" providerId="AD" clId="Web-{47325071-2212-470F-B61E-9A2F60F1DCD0}" dt="2023-02-28T17:20:12.061" v="39"/>
        <pc:sldMkLst>
          <pc:docMk/>
          <pc:sldMk cId="2978617794" sldId="462"/>
        </pc:sldMkLst>
      </pc:sldChg>
      <pc:sldChg chg="del">
        <pc:chgData name="CHEN, KATHY (PGR)" userId="S::u2267086@live.warwick.ac.uk::33ad319c-faab-44e7-b730-ab3160d18fae" providerId="AD" clId="Web-{47325071-2212-470F-B61E-9A2F60F1DCD0}" dt="2023-02-28T17:20:12.780" v="40"/>
        <pc:sldMkLst>
          <pc:docMk/>
          <pc:sldMk cId="773189577" sldId="463"/>
        </pc:sldMkLst>
      </pc:sldChg>
      <pc:sldChg chg="addSp modSp add replId">
        <pc:chgData name="CHEN, KATHY (PGR)" userId="S::u2267086@live.warwick.ac.uk::33ad319c-faab-44e7-b730-ab3160d18fae" providerId="AD" clId="Web-{47325071-2212-470F-B61E-9A2F60F1DCD0}" dt="2023-02-28T17:37:27.717" v="393" actId="20577"/>
        <pc:sldMkLst>
          <pc:docMk/>
          <pc:sldMk cId="1719773655" sldId="463"/>
        </pc:sldMkLst>
        <pc:spChg chg="mod">
          <ac:chgData name="CHEN, KATHY (PGR)" userId="S::u2267086@live.warwick.ac.uk::33ad319c-faab-44e7-b730-ab3160d18fae" providerId="AD" clId="Web-{47325071-2212-470F-B61E-9A2F60F1DCD0}" dt="2023-02-28T17:37:27.717" v="393" actId="20577"/>
          <ac:spMkLst>
            <pc:docMk/>
            <pc:sldMk cId="1719773655" sldId="463"/>
            <ac:spMk id="3" creationId="{6BBFEDCC-1B51-5E8D-72D3-3AE797F1178F}"/>
          </ac:spMkLst>
        </pc:spChg>
        <pc:picChg chg="add mod">
          <ac:chgData name="CHEN, KATHY (PGR)" userId="S::u2267086@live.warwick.ac.uk::33ad319c-faab-44e7-b730-ab3160d18fae" providerId="AD" clId="Web-{47325071-2212-470F-B61E-9A2F60F1DCD0}" dt="2023-02-28T17:37:05.637" v="387" actId="1076"/>
          <ac:picMkLst>
            <pc:docMk/>
            <pc:sldMk cId="1719773655" sldId="463"/>
            <ac:picMk id="6" creationId="{BE227832-6EE9-45D2-4597-5F41C39D0BB0}"/>
          </ac:picMkLst>
        </pc:picChg>
      </pc:sldChg>
      <pc:sldChg chg="del">
        <pc:chgData name="CHEN, KATHY (PGR)" userId="S::u2267086@live.warwick.ac.uk::33ad319c-faab-44e7-b730-ab3160d18fae" providerId="AD" clId="Web-{47325071-2212-470F-B61E-9A2F60F1DCD0}" dt="2023-02-28T17:20:13.326" v="41"/>
        <pc:sldMkLst>
          <pc:docMk/>
          <pc:sldMk cId="2856215651" sldId="464"/>
        </pc:sldMkLst>
      </pc:sldChg>
      <pc:sldChg chg="delSp modSp add replId">
        <pc:chgData name="CHEN, KATHY (PGR)" userId="S::u2267086@live.warwick.ac.uk::33ad319c-faab-44e7-b730-ab3160d18fae" providerId="AD" clId="Web-{47325071-2212-470F-B61E-9A2F60F1DCD0}" dt="2023-02-28T17:37:57.187" v="402" actId="20577"/>
        <pc:sldMkLst>
          <pc:docMk/>
          <pc:sldMk cId="3511577782" sldId="464"/>
        </pc:sldMkLst>
        <pc:spChg chg="mod">
          <ac:chgData name="CHEN, KATHY (PGR)" userId="S::u2267086@live.warwick.ac.uk::33ad319c-faab-44e7-b730-ab3160d18fae" providerId="AD" clId="Web-{47325071-2212-470F-B61E-9A2F60F1DCD0}" dt="2023-02-28T17:37:57.187" v="402" actId="20577"/>
          <ac:spMkLst>
            <pc:docMk/>
            <pc:sldMk cId="3511577782" sldId="464"/>
            <ac:spMk id="3" creationId="{6BBFEDCC-1B51-5E8D-72D3-3AE797F1178F}"/>
          </ac:spMkLst>
        </pc:spChg>
        <pc:picChg chg="del">
          <ac:chgData name="CHEN, KATHY (PGR)" userId="S::u2267086@live.warwick.ac.uk::33ad319c-faab-44e7-b730-ab3160d18fae" providerId="AD" clId="Web-{47325071-2212-470F-B61E-9A2F60F1DCD0}" dt="2023-02-28T17:37:31.186" v="395"/>
          <ac:picMkLst>
            <pc:docMk/>
            <pc:sldMk cId="3511577782" sldId="464"/>
            <ac:picMk id="6" creationId="{BE227832-6EE9-45D2-4597-5F41C39D0BB0}"/>
          </ac:picMkLst>
        </pc:picChg>
      </pc:sldChg>
      <pc:sldChg chg="del">
        <pc:chgData name="CHEN, KATHY (PGR)" userId="S::u2267086@live.warwick.ac.uk::33ad319c-faab-44e7-b730-ab3160d18fae" providerId="AD" clId="Web-{47325071-2212-470F-B61E-9A2F60F1DCD0}" dt="2023-02-28T17:20:13.577" v="42"/>
        <pc:sldMkLst>
          <pc:docMk/>
          <pc:sldMk cId="132157319" sldId="465"/>
        </pc:sldMkLst>
      </pc:sldChg>
      <pc:sldChg chg="addSp delSp modSp add replId">
        <pc:chgData name="CHEN, KATHY (PGR)" userId="S::u2267086@live.warwick.ac.uk::33ad319c-faab-44e7-b730-ab3160d18fae" providerId="AD" clId="Web-{47325071-2212-470F-B61E-9A2F60F1DCD0}" dt="2023-02-28T17:39:04.504" v="414"/>
        <pc:sldMkLst>
          <pc:docMk/>
          <pc:sldMk cId="884691554" sldId="465"/>
        </pc:sldMkLst>
        <pc:spChg chg="mod">
          <ac:chgData name="CHEN, KATHY (PGR)" userId="S::u2267086@live.warwick.ac.uk::33ad319c-faab-44e7-b730-ab3160d18fae" providerId="AD" clId="Web-{47325071-2212-470F-B61E-9A2F60F1DCD0}" dt="2023-02-28T17:38:55.191" v="412" actId="20577"/>
          <ac:spMkLst>
            <pc:docMk/>
            <pc:sldMk cId="884691554" sldId="465"/>
            <ac:spMk id="3" creationId="{6BBFEDCC-1B51-5E8D-72D3-3AE797F1178F}"/>
          </ac:spMkLst>
        </pc:spChg>
        <pc:picChg chg="add del mod">
          <ac:chgData name="CHEN, KATHY (PGR)" userId="S::u2267086@live.warwick.ac.uk::33ad319c-faab-44e7-b730-ab3160d18fae" providerId="AD" clId="Web-{47325071-2212-470F-B61E-9A2F60F1DCD0}" dt="2023-02-28T17:39:04.504" v="414"/>
          <ac:picMkLst>
            <pc:docMk/>
            <pc:sldMk cId="884691554" sldId="465"/>
            <ac:picMk id="6" creationId="{F896DE08-4400-CF3A-C2E0-752272592769}"/>
          </ac:picMkLst>
        </pc:picChg>
      </pc:sldChg>
      <pc:sldChg chg="del">
        <pc:chgData name="CHEN, KATHY (PGR)" userId="S::u2267086@live.warwick.ac.uk::33ad319c-faab-44e7-b730-ab3160d18fae" providerId="AD" clId="Web-{47325071-2212-470F-B61E-9A2F60F1DCD0}" dt="2023-02-28T17:20:14.531" v="43"/>
        <pc:sldMkLst>
          <pc:docMk/>
          <pc:sldMk cId="2577113188" sldId="466"/>
        </pc:sldMkLst>
      </pc:sldChg>
      <pc:sldChg chg="modSp add replId">
        <pc:chgData name="CHEN, KATHY (PGR)" userId="S::u2267086@live.warwick.ac.uk::33ad319c-faab-44e7-b730-ab3160d18fae" providerId="AD" clId="Web-{47325071-2212-470F-B61E-9A2F60F1DCD0}" dt="2023-02-28T17:39:26.146" v="422" actId="1076"/>
        <pc:sldMkLst>
          <pc:docMk/>
          <pc:sldMk cId="3990766536" sldId="466"/>
        </pc:sldMkLst>
        <pc:spChg chg="mod">
          <ac:chgData name="CHEN, KATHY (PGR)" userId="S::u2267086@live.warwick.ac.uk::33ad319c-faab-44e7-b730-ab3160d18fae" providerId="AD" clId="Web-{47325071-2212-470F-B61E-9A2F60F1DCD0}" dt="2023-02-28T17:39:14.598" v="417" actId="20577"/>
          <ac:spMkLst>
            <pc:docMk/>
            <pc:sldMk cId="3990766536" sldId="466"/>
            <ac:spMk id="3" creationId="{6BBFEDCC-1B51-5E8D-72D3-3AE797F1178F}"/>
          </ac:spMkLst>
        </pc:spChg>
        <pc:picChg chg="mod">
          <ac:chgData name="CHEN, KATHY (PGR)" userId="S::u2267086@live.warwick.ac.uk::33ad319c-faab-44e7-b730-ab3160d18fae" providerId="AD" clId="Web-{47325071-2212-470F-B61E-9A2F60F1DCD0}" dt="2023-02-28T17:39:26.146" v="422" actId="1076"/>
          <ac:picMkLst>
            <pc:docMk/>
            <pc:sldMk cId="3990766536" sldId="466"/>
            <ac:picMk id="6" creationId="{F896DE08-4400-CF3A-C2E0-752272592769}"/>
          </ac:picMkLst>
        </pc:picChg>
      </pc:sldChg>
      <pc:sldChg chg="addSp delSp modSp add replId">
        <pc:chgData name="CHEN, KATHY (PGR)" userId="S::u2267086@live.warwick.ac.uk::33ad319c-faab-44e7-b730-ab3160d18fae" providerId="AD" clId="Web-{47325071-2212-470F-B61E-9A2F60F1DCD0}" dt="2023-02-28T17:40:22.462" v="441" actId="14100"/>
        <pc:sldMkLst>
          <pc:docMk/>
          <pc:sldMk cId="727970122" sldId="467"/>
        </pc:sldMkLst>
        <pc:spChg chg="mod">
          <ac:chgData name="CHEN, KATHY (PGR)" userId="S::u2267086@live.warwick.ac.uk::33ad319c-faab-44e7-b730-ab3160d18fae" providerId="AD" clId="Web-{47325071-2212-470F-B61E-9A2F60F1DCD0}" dt="2023-02-28T17:40:15.383" v="439" actId="20577"/>
          <ac:spMkLst>
            <pc:docMk/>
            <pc:sldMk cId="727970122" sldId="467"/>
            <ac:spMk id="3" creationId="{6BBFEDCC-1B51-5E8D-72D3-3AE797F1178F}"/>
          </ac:spMkLst>
        </pc:spChg>
        <pc:picChg chg="del">
          <ac:chgData name="CHEN, KATHY (PGR)" userId="S::u2267086@live.warwick.ac.uk::33ad319c-faab-44e7-b730-ab3160d18fae" providerId="AD" clId="Web-{47325071-2212-470F-B61E-9A2F60F1DCD0}" dt="2023-02-28T17:39:30.115" v="424"/>
          <ac:picMkLst>
            <pc:docMk/>
            <pc:sldMk cId="727970122" sldId="467"/>
            <ac:picMk id="6" creationId="{F896DE08-4400-CF3A-C2E0-752272592769}"/>
          </ac:picMkLst>
        </pc:picChg>
        <pc:picChg chg="add mod">
          <ac:chgData name="CHEN, KATHY (PGR)" userId="S::u2267086@live.warwick.ac.uk::33ad319c-faab-44e7-b730-ab3160d18fae" providerId="AD" clId="Web-{47325071-2212-470F-B61E-9A2F60F1DCD0}" dt="2023-02-28T17:40:22.462" v="441" actId="14100"/>
          <ac:picMkLst>
            <pc:docMk/>
            <pc:sldMk cId="727970122" sldId="467"/>
            <ac:picMk id="8" creationId="{95586235-0B07-8478-BF48-11D03ED0C799}"/>
          </ac:picMkLst>
        </pc:picChg>
      </pc:sldChg>
      <pc:sldChg chg="del">
        <pc:chgData name="CHEN, KATHY (PGR)" userId="S::u2267086@live.warwick.ac.uk::33ad319c-faab-44e7-b730-ab3160d18fae" providerId="AD" clId="Web-{47325071-2212-470F-B61E-9A2F60F1DCD0}" dt="2023-02-28T17:20:15.655" v="44"/>
        <pc:sldMkLst>
          <pc:docMk/>
          <pc:sldMk cId="1415556350" sldId="467"/>
        </pc:sldMkLst>
      </pc:sldChg>
      <pc:sldChg chg="del">
        <pc:chgData name="CHEN, KATHY (PGR)" userId="S::u2267086@live.warwick.ac.uk::33ad319c-faab-44e7-b730-ab3160d18fae" providerId="AD" clId="Web-{47325071-2212-470F-B61E-9A2F60F1DCD0}" dt="2023-02-28T17:20:16.280" v="45"/>
        <pc:sldMkLst>
          <pc:docMk/>
          <pc:sldMk cId="1486414231" sldId="468"/>
        </pc:sldMkLst>
      </pc:sldChg>
      <pc:sldChg chg="delSp modSp add replId">
        <pc:chgData name="CHEN, KATHY (PGR)" userId="S::u2267086@live.warwick.ac.uk::33ad319c-faab-44e7-b730-ab3160d18fae" providerId="AD" clId="Web-{47325071-2212-470F-B61E-9A2F60F1DCD0}" dt="2023-02-28T17:40:54.448" v="453" actId="20577"/>
        <pc:sldMkLst>
          <pc:docMk/>
          <pc:sldMk cId="2692571881" sldId="468"/>
        </pc:sldMkLst>
        <pc:spChg chg="mod">
          <ac:chgData name="CHEN, KATHY (PGR)" userId="S::u2267086@live.warwick.ac.uk::33ad319c-faab-44e7-b730-ab3160d18fae" providerId="AD" clId="Web-{47325071-2212-470F-B61E-9A2F60F1DCD0}" dt="2023-02-28T17:40:54.448" v="453" actId="20577"/>
          <ac:spMkLst>
            <pc:docMk/>
            <pc:sldMk cId="2692571881" sldId="468"/>
            <ac:spMk id="3" creationId="{6BBFEDCC-1B51-5E8D-72D3-3AE797F1178F}"/>
          </ac:spMkLst>
        </pc:spChg>
        <pc:picChg chg="del">
          <ac:chgData name="CHEN, KATHY (PGR)" userId="S::u2267086@live.warwick.ac.uk::33ad319c-faab-44e7-b730-ab3160d18fae" providerId="AD" clId="Web-{47325071-2212-470F-B61E-9A2F60F1DCD0}" dt="2023-02-28T17:40:27.102" v="443"/>
          <ac:picMkLst>
            <pc:docMk/>
            <pc:sldMk cId="2692571881" sldId="468"/>
            <ac:picMk id="8" creationId="{95586235-0B07-8478-BF48-11D03ED0C799}"/>
          </ac:picMkLst>
        </pc:picChg>
      </pc:sldChg>
      <pc:sldChg chg="del">
        <pc:chgData name="CHEN, KATHY (PGR)" userId="S::u2267086@live.warwick.ac.uk::33ad319c-faab-44e7-b730-ab3160d18fae" providerId="AD" clId="Web-{47325071-2212-470F-B61E-9A2F60F1DCD0}" dt="2023-02-28T17:20:17.155" v="46"/>
        <pc:sldMkLst>
          <pc:docMk/>
          <pc:sldMk cId="619185892" sldId="469"/>
        </pc:sldMkLst>
      </pc:sldChg>
      <pc:sldChg chg="modSp add replId">
        <pc:chgData name="CHEN, KATHY (PGR)" userId="S::u2267086@live.warwick.ac.uk::33ad319c-faab-44e7-b730-ab3160d18fae" providerId="AD" clId="Web-{47325071-2212-470F-B61E-9A2F60F1DCD0}" dt="2023-02-28T17:43:21.613" v="485" actId="20577"/>
        <pc:sldMkLst>
          <pc:docMk/>
          <pc:sldMk cId="3752237154" sldId="469"/>
        </pc:sldMkLst>
        <pc:spChg chg="mod">
          <ac:chgData name="CHEN, KATHY (PGR)" userId="S::u2267086@live.warwick.ac.uk::33ad319c-faab-44e7-b730-ab3160d18fae" providerId="AD" clId="Web-{47325071-2212-470F-B61E-9A2F60F1DCD0}" dt="2023-02-28T17:43:21.613" v="485" actId="20577"/>
          <ac:spMkLst>
            <pc:docMk/>
            <pc:sldMk cId="3752237154" sldId="469"/>
            <ac:spMk id="3" creationId="{6BBFEDCC-1B51-5E8D-72D3-3AE797F1178F}"/>
          </ac:spMkLst>
        </pc:spChg>
      </pc:sldChg>
      <pc:sldChg chg="del">
        <pc:chgData name="CHEN, KATHY (PGR)" userId="S::u2267086@live.warwick.ac.uk::33ad319c-faab-44e7-b730-ab3160d18fae" providerId="AD" clId="Web-{47325071-2212-470F-B61E-9A2F60F1DCD0}" dt="2023-02-28T17:20:17.936" v="47"/>
        <pc:sldMkLst>
          <pc:docMk/>
          <pc:sldMk cId="356852243" sldId="470"/>
        </pc:sldMkLst>
      </pc:sldChg>
      <pc:sldChg chg="del">
        <pc:chgData name="CHEN, KATHY (PGR)" userId="S::u2267086@live.warwick.ac.uk::33ad319c-faab-44e7-b730-ab3160d18fae" providerId="AD" clId="Web-{47325071-2212-470F-B61E-9A2F60F1DCD0}" dt="2023-02-28T17:20:18.671" v="48"/>
        <pc:sldMkLst>
          <pc:docMk/>
          <pc:sldMk cId="180401381" sldId="471"/>
        </pc:sldMkLst>
      </pc:sldChg>
      <pc:sldChg chg="del">
        <pc:chgData name="CHEN, KATHY (PGR)" userId="S::u2267086@live.warwick.ac.uk::33ad319c-faab-44e7-b730-ab3160d18fae" providerId="AD" clId="Web-{47325071-2212-470F-B61E-9A2F60F1DCD0}" dt="2023-02-28T17:20:20.202" v="49"/>
        <pc:sldMkLst>
          <pc:docMk/>
          <pc:sldMk cId="3871994779" sldId="472"/>
        </pc:sldMkLst>
      </pc:sldChg>
      <pc:sldChg chg="del">
        <pc:chgData name="CHEN, KATHY (PGR)" userId="S::u2267086@live.warwick.ac.uk::33ad319c-faab-44e7-b730-ab3160d18fae" providerId="AD" clId="Web-{47325071-2212-470F-B61E-9A2F60F1DCD0}" dt="2023-02-28T17:20:20.502" v="50"/>
        <pc:sldMkLst>
          <pc:docMk/>
          <pc:sldMk cId="3922420059" sldId="473"/>
        </pc:sldMkLst>
      </pc:sldChg>
      <pc:sldChg chg="del">
        <pc:chgData name="CHEN, KATHY (PGR)" userId="S::u2267086@live.warwick.ac.uk::33ad319c-faab-44e7-b730-ab3160d18fae" providerId="AD" clId="Web-{47325071-2212-470F-B61E-9A2F60F1DCD0}" dt="2023-02-28T17:20:21.389" v="51"/>
        <pc:sldMkLst>
          <pc:docMk/>
          <pc:sldMk cId="2435515433" sldId="474"/>
        </pc:sldMkLst>
      </pc:sldChg>
      <pc:sldChg chg="del">
        <pc:chgData name="CHEN, KATHY (PGR)" userId="S::u2267086@live.warwick.ac.uk::33ad319c-faab-44e7-b730-ab3160d18fae" providerId="AD" clId="Web-{47325071-2212-470F-B61E-9A2F60F1DCD0}" dt="2023-02-28T17:20:23.171" v="52"/>
        <pc:sldMkLst>
          <pc:docMk/>
          <pc:sldMk cId="788343336" sldId="475"/>
        </pc:sldMkLst>
      </pc:sldChg>
    </pc:docChg>
  </pc:docChgLst>
  <pc:docChgLst>
    <pc:chgData name="CHEN, KATHY (PGR)" userId="S::u2267086@live.warwick.ac.uk::33ad319c-faab-44e7-b730-ab3160d18fae" providerId="AD" clId="Web-{AF593356-4FEB-4F0E-B1F5-8802E36F7A53}"/>
    <pc:docChg chg="addSld delSld modSld sldOrd">
      <pc:chgData name="CHEN, KATHY (PGR)" userId="S::u2267086@live.warwick.ac.uk::33ad319c-faab-44e7-b730-ab3160d18fae" providerId="AD" clId="Web-{AF593356-4FEB-4F0E-B1F5-8802E36F7A53}" dt="2023-02-23T19:08:38.872" v="1015" actId="20577"/>
      <pc:docMkLst>
        <pc:docMk/>
      </pc:docMkLst>
      <pc:sldChg chg="del">
        <pc:chgData name="CHEN, KATHY (PGR)" userId="S::u2267086@live.warwick.ac.uk::33ad319c-faab-44e7-b730-ab3160d18fae" providerId="AD" clId="Web-{AF593356-4FEB-4F0E-B1F5-8802E36F7A53}" dt="2023-02-23T18:14:14.399" v="1"/>
        <pc:sldMkLst>
          <pc:docMk/>
          <pc:sldMk cId="732399145" sldId="395"/>
        </pc:sldMkLst>
      </pc:sldChg>
      <pc:sldChg chg="del">
        <pc:chgData name="CHEN, KATHY (PGR)" userId="S::u2267086@live.warwick.ac.uk::33ad319c-faab-44e7-b730-ab3160d18fae" providerId="AD" clId="Web-{AF593356-4FEB-4F0E-B1F5-8802E36F7A53}" dt="2023-02-23T18:14:15.524" v="2"/>
        <pc:sldMkLst>
          <pc:docMk/>
          <pc:sldMk cId="784652870" sldId="396"/>
        </pc:sldMkLst>
      </pc:sldChg>
      <pc:sldChg chg="del">
        <pc:chgData name="CHEN, KATHY (PGR)" userId="S::u2267086@live.warwick.ac.uk::33ad319c-faab-44e7-b730-ab3160d18fae" providerId="AD" clId="Web-{AF593356-4FEB-4F0E-B1F5-8802E36F7A53}" dt="2023-02-23T18:14:12.305" v="0"/>
        <pc:sldMkLst>
          <pc:docMk/>
          <pc:sldMk cId="4008534073" sldId="418"/>
        </pc:sldMkLst>
      </pc:sldChg>
      <pc:sldChg chg="del">
        <pc:chgData name="CHEN, KATHY (PGR)" userId="S::u2267086@live.warwick.ac.uk::33ad319c-faab-44e7-b730-ab3160d18fae" providerId="AD" clId="Web-{AF593356-4FEB-4F0E-B1F5-8802E36F7A53}" dt="2023-02-23T18:14:16.883" v="3"/>
        <pc:sldMkLst>
          <pc:docMk/>
          <pc:sldMk cId="2013556066" sldId="419"/>
        </pc:sldMkLst>
      </pc:sldChg>
      <pc:sldChg chg="del">
        <pc:chgData name="CHEN, KATHY (PGR)" userId="S::u2267086@live.warwick.ac.uk::33ad319c-faab-44e7-b730-ab3160d18fae" providerId="AD" clId="Web-{AF593356-4FEB-4F0E-B1F5-8802E36F7A53}" dt="2023-02-23T18:14:18.446" v="4"/>
        <pc:sldMkLst>
          <pc:docMk/>
          <pc:sldMk cId="2984485247" sldId="420"/>
        </pc:sldMkLst>
      </pc:sldChg>
      <pc:sldChg chg="del">
        <pc:chgData name="CHEN, KATHY (PGR)" userId="S::u2267086@live.warwick.ac.uk::33ad319c-faab-44e7-b730-ab3160d18fae" providerId="AD" clId="Web-{AF593356-4FEB-4F0E-B1F5-8802E36F7A53}" dt="2023-02-23T18:14:19.805" v="5"/>
        <pc:sldMkLst>
          <pc:docMk/>
          <pc:sldMk cId="3511184618" sldId="421"/>
        </pc:sldMkLst>
      </pc:sldChg>
      <pc:sldChg chg="del">
        <pc:chgData name="CHEN, KATHY (PGR)" userId="S::u2267086@live.warwick.ac.uk::33ad319c-faab-44e7-b730-ab3160d18fae" providerId="AD" clId="Web-{AF593356-4FEB-4F0E-B1F5-8802E36F7A53}" dt="2023-02-23T18:14:21.399" v="6"/>
        <pc:sldMkLst>
          <pc:docMk/>
          <pc:sldMk cId="4060234353" sldId="422"/>
        </pc:sldMkLst>
      </pc:sldChg>
      <pc:sldChg chg="del">
        <pc:chgData name="CHEN, KATHY (PGR)" userId="S::u2267086@live.warwick.ac.uk::33ad319c-faab-44e7-b730-ab3160d18fae" providerId="AD" clId="Web-{AF593356-4FEB-4F0E-B1F5-8802E36F7A53}" dt="2023-02-23T18:14:22.837" v="7"/>
        <pc:sldMkLst>
          <pc:docMk/>
          <pc:sldMk cId="1851492217" sldId="423"/>
        </pc:sldMkLst>
      </pc:sldChg>
      <pc:sldChg chg="del">
        <pc:chgData name="CHEN, KATHY (PGR)" userId="S::u2267086@live.warwick.ac.uk::33ad319c-faab-44e7-b730-ab3160d18fae" providerId="AD" clId="Web-{AF593356-4FEB-4F0E-B1F5-8802E36F7A53}" dt="2023-02-23T18:14:24.227" v="8"/>
        <pc:sldMkLst>
          <pc:docMk/>
          <pc:sldMk cId="2218539707" sldId="424"/>
        </pc:sldMkLst>
      </pc:sldChg>
      <pc:sldChg chg="del">
        <pc:chgData name="CHEN, KATHY (PGR)" userId="S::u2267086@live.warwick.ac.uk::33ad319c-faab-44e7-b730-ab3160d18fae" providerId="AD" clId="Web-{AF593356-4FEB-4F0E-B1F5-8802E36F7A53}" dt="2023-02-23T18:14:26.087" v="9"/>
        <pc:sldMkLst>
          <pc:docMk/>
          <pc:sldMk cId="1483834778" sldId="425"/>
        </pc:sldMkLst>
      </pc:sldChg>
      <pc:sldChg chg="del">
        <pc:chgData name="CHEN, KATHY (PGR)" userId="S::u2267086@live.warwick.ac.uk::33ad319c-faab-44e7-b730-ab3160d18fae" providerId="AD" clId="Web-{AF593356-4FEB-4F0E-B1F5-8802E36F7A53}" dt="2023-02-23T18:14:27.993" v="10"/>
        <pc:sldMkLst>
          <pc:docMk/>
          <pc:sldMk cId="815797694" sldId="426"/>
        </pc:sldMkLst>
      </pc:sldChg>
      <pc:sldChg chg="del">
        <pc:chgData name="CHEN, KATHY (PGR)" userId="S::u2267086@live.warwick.ac.uk::33ad319c-faab-44e7-b730-ab3160d18fae" providerId="AD" clId="Web-{AF593356-4FEB-4F0E-B1F5-8802E36F7A53}" dt="2023-02-23T18:14:29.181" v="11"/>
        <pc:sldMkLst>
          <pc:docMk/>
          <pc:sldMk cId="1519609655" sldId="427"/>
        </pc:sldMkLst>
      </pc:sldChg>
      <pc:sldChg chg="del">
        <pc:chgData name="CHEN, KATHY (PGR)" userId="S::u2267086@live.warwick.ac.uk::33ad319c-faab-44e7-b730-ab3160d18fae" providerId="AD" clId="Web-{AF593356-4FEB-4F0E-B1F5-8802E36F7A53}" dt="2023-02-23T18:14:30.321" v="12"/>
        <pc:sldMkLst>
          <pc:docMk/>
          <pc:sldMk cId="101384211" sldId="428"/>
        </pc:sldMkLst>
      </pc:sldChg>
      <pc:sldChg chg="del">
        <pc:chgData name="CHEN, KATHY (PGR)" userId="S::u2267086@live.warwick.ac.uk::33ad319c-faab-44e7-b730-ab3160d18fae" providerId="AD" clId="Web-{AF593356-4FEB-4F0E-B1F5-8802E36F7A53}" dt="2023-02-23T18:14:31.900" v="13"/>
        <pc:sldMkLst>
          <pc:docMk/>
          <pc:sldMk cId="3717779244" sldId="429"/>
        </pc:sldMkLst>
      </pc:sldChg>
      <pc:sldChg chg="del">
        <pc:chgData name="CHEN, KATHY (PGR)" userId="S::u2267086@live.warwick.ac.uk::33ad319c-faab-44e7-b730-ab3160d18fae" providerId="AD" clId="Web-{AF593356-4FEB-4F0E-B1F5-8802E36F7A53}" dt="2023-02-23T18:14:33.368" v="14"/>
        <pc:sldMkLst>
          <pc:docMk/>
          <pc:sldMk cId="3036241782" sldId="430"/>
        </pc:sldMkLst>
      </pc:sldChg>
      <pc:sldChg chg="del">
        <pc:chgData name="CHEN, KATHY (PGR)" userId="S::u2267086@live.warwick.ac.uk::33ad319c-faab-44e7-b730-ab3160d18fae" providerId="AD" clId="Web-{AF593356-4FEB-4F0E-B1F5-8802E36F7A53}" dt="2023-02-23T18:14:34.353" v="15"/>
        <pc:sldMkLst>
          <pc:docMk/>
          <pc:sldMk cId="358459859" sldId="431"/>
        </pc:sldMkLst>
      </pc:sldChg>
      <pc:sldChg chg="del">
        <pc:chgData name="CHEN, KATHY (PGR)" userId="S::u2267086@live.warwick.ac.uk::33ad319c-faab-44e7-b730-ab3160d18fae" providerId="AD" clId="Web-{AF593356-4FEB-4F0E-B1F5-8802E36F7A53}" dt="2023-02-23T18:14:36.681" v="16"/>
        <pc:sldMkLst>
          <pc:docMk/>
          <pc:sldMk cId="3044707406" sldId="432"/>
        </pc:sldMkLst>
      </pc:sldChg>
      <pc:sldChg chg="del">
        <pc:chgData name="CHEN, KATHY (PGR)" userId="S::u2267086@live.warwick.ac.uk::33ad319c-faab-44e7-b730-ab3160d18fae" providerId="AD" clId="Web-{AF593356-4FEB-4F0E-B1F5-8802E36F7A53}" dt="2023-02-23T18:14:41.494" v="17"/>
        <pc:sldMkLst>
          <pc:docMk/>
          <pc:sldMk cId="668251652" sldId="433"/>
        </pc:sldMkLst>
      </pc:sldChg>
      <pc:sldChg chg="del">
        <pc:chgData name="CHEN, KATHY (PGR)" userId="S::u2267086@live.warwick.ac.uk::33ad319c-faab-44e7-b730-ab3160d18fae" providerId="AD" clId="Web-{AF593356-4FEB-4F0E-B1F5-8802E36F7A53}" dt="2023-02-23T18:14:43.978" v="18"/>
        <pc:sldMkLst>
          <pc:docMk/>
          <pc:sldMk cId="1473153215" sldId="434"/>
        </pc:sldMkLst>
      </pc:sldChg>
      <pc:sldChg chg="del">
        <pc:chgData name="CHEN, KATHY (PGR)" userId="S::u2267086@live.warwick.ac.uk::33ad319c-faab-44e7-b730-ab3160d18fae" providerId="AD" clId="Web-{AF593356-4FEB-4F0E-B1F5-8802E36F7A53}" dt="2023-02-23T18:14:45.463" v="19"/>
        <pc:sldMkLst>
          <pc:docMk/>
          <pc:sldMk cId="939915102" sldId="435"/>
        </pc:sldMkLst>
      </pc:sldChg>
      <pc:sldChg chg="del">
        <pc:chgData name="CHEN, KATHY (PGR)" userId="S::u2267086@live.warwick.ac.uk::33ad319c-faab-44e7-b730-ab3160d18fae" providerId="AD" clId="Web-{AF593356-4FEB-4F0E-B1F5-8802E36F7A53}" dt="2023-02-23T18:14:46.822" v="20"/>
        <pc:sldMkLst>
          <pc:docMk/>
          <pc:sldMk cId="1958658494" sldId="436"/>
        </pc:sldMkLst>
      </pc:sldChg>
      <pc:sldChg chg="del">
        <pc:chgData name="CHEN, KATHY (PGR)" userId="S::u2267086@live.warwick.ac.uk::33ad319c-faab-44e7-b730-ab3160d18fae" providerId="AD" clId="Web-{AF593356-4FEB-4F0E-B1F5-8802E36F7A53}" dt="2023-02-23T18:14:48.510" v="21"/>
        <pc:sldMkLst>
          <pc:docMk/>
          <pc:sldMk cId="784896293" sldId="437"/>
        </pc:sldMkLst>
      </pc:sldChg>
      <pc:sldChg chg="del">
        <pc:chgData name="CHEN, KATHY (PGR)" userId="S::u2267086@live.warwick.ac.uk::33ad319c-faab-44e7-b730-ab3160d18fae" providerId="AD" clId="Web-{AF593356-4FEB-4F0E-B1F5-8802E36F7A53}" dt="2023-02-23T18:14:50.635" v="22"/>
        <pc:sldMkLst>
          <pc:docMk/>
          <pc:sldMk cId="1132989262" sldId="438"/>
        </pc:sldMkLst>
      </pc:sldChg>
      <pc:sldChg chg="del">
        <pc:chgData name="CHEN, KATHY (PGR)" userId="S::u2267086@live.warwick.ac.uk::33ad319c-faab-44e7-b730-ab3160d18fae" providerId="AD" clId="Web-{AF593356-4FEB-4F0E-B1F5-8802E36F7A53}" dt="2023-02-23T18:14:52.916" v="23"/>
        <pc:sldMkLst>
          <pc:docMk/>
          <pc:sldMk cId="808743633" sldId="439"/>
        </pc:sldMkLst>
      </pc:sldChg>
      <pc:sldChg chg="del">
        <pc:chgData name="CHEN, KATHY (PGR)" userId="S::u2267086@live.warwick.ac.uk::33ad319c-faab-44e7-b730-ab3160d18fae" providerId="AD" clId="Web-{AF593356-4FEB-4F0E-B1F5-8802E36F7A53}" dt="2023-02-23T18:14:54.635" v="24"/>
        <pc:sldMkLst>
          <pc:docMk/>
          <pc:sldMk cId="95705229" sldId="440"/>
        </pc:sldMkLst>
      </pc:sldChg>
      <pc:sldChg chg="del">
        <pc:chgData name="CHEN, KATHY (PGR)" userId="S::u2267086@live.warwick.ac.uk::33ad319c-faab-44e7-b730-ab3160d18fae" providerId="AD" clId="Web-{AF593356-4FEB-4F0E-B1F5-8802E36F7A53}" dt="2023-02-23T18:14:56.995" v="25"/>
        <pc:sldMkLst>
          <pc:docMk/>
          <pc:sldMk cId="875510010" sldId="441"/>
        </pc:sldMkLst>
      </pc:sldChg>
      <pc:sldChg chg="del">
        <pc:chgData name="CHEN, KATHY (PGR)" userId="S::u2267086@live.warwick.ac.uk::33ad319c-faab-44e7-b730-ab3160d18fae" providerId="AD" clId="Web-{AF593356-4FEB-4F0E-B1F5-8802E36F7A53}" dt="2023-02-23T18:14:58.416" v="26"/>
        <pc:sldMkLst>
          <pc:docMk/>
          <pc:sldMk cId="3415514596" sldId="442"/>
        </pc:sldMkLst>
      </pc:sldChg>
      <pc:sldChg chg="del">
        <pc:chgData name="CHEN, KATHY (PGR)" userId="S::u2267086@live.warwick.ac.uk::33ad319c-faab-44e7-b730-ab3160d18fae" providerId="AD" clId="Web-{AF593356-4FEB-4F0E-B1F5-8802E36F7A53}" dt="2023-02-23T18:15:00.260" v="27"/>
        <pc:sldMkLst>
          <pc:docMk/>
          <pc:sldMk cId="419812003" sldId="443"/>
        </pc:sldMkLst>
      </pc:sldChg>
      <pc:sldChg chg="del">
        <pc:chgData name="CHEN, KATHY (PGR)" userId="S::u2267086@live.warwick.ac.uk::33ad319c-faab-44e7-b730-ab3160d18fae" providerId="AD" clId="Web-{AF593356-4FEB-4F0E-B1F5-8802E36F7A53}" dt="2023-02-23T18:15:02.823" v="28"/>
        <pc:sldMkLst>
          <pc:docMk/>
          <pc:sldMk cId="3134378513" sldId="444"/>
        </pc:sldMkLst>
      </pc:sldChg>
      <pc:sldChg chg="del">
        <pc:chgData name="CHEN, KATHY (PGR)" userId="S::u2267086@live.warwick.ac.uk::33ad319c-faab-44e7-b730-ab3160d18fae" providerId="AD" clId="Web-{AF593356-4FEB-4F0E-B1F5-8802E36F7A53}" dt="2023-02-23T18:15:05.589" v="29"/>
        <pc:sldMkLst>
          <pc:docMk/>
          <pc:sldMk cId="1869768606" sldId="445"/>
        </pc:sldMkLst>
      </pc:sldChg>
      <pc:sldChg chg="del">
        <pc:chgData name="CHEN, KATHY (PGR)" userId="S::u2267086@live.warwick.ac.uk::33ad319c-faab-44e7-b730-ab3160d18fae" providerId="AD" clId="Web-{AF593356-4FEB-4F0E-B1F5-8802E36F7A53}" dt="2023-02-23T18:15:11.245" v="30"/>
        <pc:sldMkLst>
          <pc:docMk/>
          <pc:sldMk cId="60204641" sldId="446"/>
        </pc:sldMkLst>
      </pc:sldChg>
      <pc:sldChg chg="modSp">
        <pc:chgData name="CHEN, KATHY (PGR)" userId="S::u2267086@live.warwick.ac.uk::33ad319c-faab-44e7-b730-ab3160d18fae" providerId="AD" clId="Web-{AF593356-4FEB-4F0E-B1F5-8802E36F7A53}" dt="2023-02-23T18:15:34.121" v="40" actId="1076"/>
        <pc:sldMkLst>
          <pc:docMk/>
          <pc:sldMk cId="3618584411" sldId="447"/>
        </pc:sldMkLst>
        <pc:spChg chg="mod">
          <ac:chgData name="CHEN, KATHY (PGR)" userId="S::u2267086@live.warwick.ac.uk::33ad319c-faab-44e7-b730-ab3160d18fae" providerId="AD" clId="Web-{AF593356-4FEB-4F0E-B1F5-8802E36F7A53}" dt="2023-02-23T18:15:25.433" v="39" actId="20577"/>
          <ac:spMkLst>
            <pc:docMk/>
            <pc:sldMk cId="3618584411" sldId="447"/>
            <ac:spMk id="3" creationId="{6BBFEDCC-1B51-5E8D-72D3-3AE797F1178F}"/>
          </ac:spMkLst>
        </pc:spChg>
        <pc:spChg chg="mod">
          <ac:chgData name="CHEN, KATHY (PGR)" userId="S::u2267086@live.warwick.ac.uk::33ad319c-faab-44e7-b730-ab3160d18fae" providerId="AD" clId="Web-{AF593356-4FEB-4F0E-B1F5-8802E36F7A53}" dt="2023-02-23T18:15:34.121" v="40" actId="1076"/>
          <ac:spMkLst>
            <pc:docMk/>
            <pc:sldMk cId="3618584411" sldId="447"/>
            <ac:spMk id="9" creationId="{F5544383-E7DE-004E-E6F9-8DAAE6F8BBB7}"/>
          </ac:spMkLst>
        </pc:spChg>
      </pc:sldChg>
      <pc:sldChg chg="modSp">
        <pc:chgData name="CHEN, KATHY (PGR)" userId="S::u2267086@live.warwick.ac.uk::33ad319c-faab-44e7-b730-ab3160d18fae" providerId="AD" clId="Web-{AF593356-4FEB-4F0E-B1F5-8802E36F7A53}" dt="2023-02-23T18:15:49.434" v="47" actId="1076"/>
        <pc:sldMkLst>
          <pc:docMk/>
          <pc:sldMk cId="3233792729" sldId="448"/>
        </pc:sldMkLst>
        <pc:spChg chg="mod">
          <ac:chgData name="CHEN, KATHY (PGR)" userId="S::u2267086@live.warwick.ac.uk::33ad319c-faab-44e7-b730-ab3160d18fae" providerId="AD" clId="Web-{AF593356-4FEB-4F0E-B1F5-8802E36F7A53}" dt="2023-02-23T18:15:41.543" v="45" actId="20577"/>
          <ac:spMkLst>
            <pc:docMk/>
            <pc:sldMk cId="3233792729" sldId="448"/>
            <ac:spMk id="3" creationId="{6BBFEDCC-1B51-5E8D-72D3-3AE797F1178F}"/>
          </ac:spMkLst>
        </pc:spChg>
        <pc:spChg chg="mod">
          <ac:chgData name="CHEN, KATHY (PGR)" userId="S::u2267086@live.warwick.ac.uk::33ad319c-faab-44e7-b730-ab3160d18fae" providerId="AD" clId="Web-{AF593356-4FEB-4F0E-B1F5-8802E36F7A53}" dt="2023-02-23T18:15:46.091" v="46" actId="1076"/>
          <ac:spMkLst>
            <pc:docMk/>
            <pc:sldMk cId="3233792729" sldId="448"/>
            <ac:spMk id="9" creationId="{F5544383-E7DE-004E-E6F9-8DAAE6F8BBB7}"/>
          </ac:spMkLst>
        </pc:spChg>
        <pc:picChg chg="mod">
          <ac:chgData name="CHEN, KATHY (PGR)" userId="S::u2267086@live.warwick.ac.uk::33ad319c-faab-44e7-b730-ab3160d18fae" providerId="AD" clId="Web-{AF593356-4FEB-4F0E-B1F5-8802E36F7A53}" dt="2023-02-23T18:15:49.434" v="47" actId="1076"/>
          <ac:picMkLst>
            <pc:docMk/>
            <pc:sldMk cId="3233792729" sldId="448"/>
            <ac:picMk id="2" creationId="{364D5BF9-0DCE-F821-9D3D-A643F5AFDD6D}"/>
          </ac:picMkLst>
        </pc:picChg>
      </pc:sldChg>
      <pc:sldChg chg="delSp modSp add ord replId">
        <pc:chgData name="CHEN, KATHY (PGR)" userId="S::u2267086@live.warwick.ac.uk::33ad319c-faab-44e7-b730-ab3160d18fae" providerId="AD" clId="Web-{AF593356-4FEB-4F0E-B1F5-8802E36F7A53}" dt="2023-02-23T19:08:38.872" v="1015" actId="20577"/>
        <pc:sldMkLst>
          <pc:docMk/>
          <pc:sldMk cId="419606111" sldId="449"/>
        </pc:sldMkLst>
        <pc:spChg chg="mod">
          <ac:chgData name="CHEN, KATHY (PGR)" userId="S::u2267086@live.warwick.ac.uk::33ad319c-faab-44e7-b730-ab3160d18fae" providerId="AD" clId="Web-{AF593356-4FEB-4F0E-B1F5-8802E36F7A53}" dt="2023-02-23T19:08:38.872" v="1015" actId="20577"/>
          <ac:spMkLst>
            <pc:docMk/>
            <pc:sldMk cId="419606111" sldId="449"/>
            <ac:spMk id="3" creationId="{6BBFEDCC-1B51-5E8D-72D3-3AE797F1178F}"/>
          </ac:spMkLst>
        </pc:spChg>
        <pc:spChg chg="del mod">
          <ac:chgData name="CHEN, KATHY (PGR)" userId="S::u2267086@live.warwick.ac.uk::33ad319c-faab-44e7-b730-ab3160d18fae" providerId="AD" clId="Web-{AF593356-4FEB-4F0E-B1F5-8802E36F7A53}" dt="2023-02-23T18:20:39.041" v="78"/>
          <ac:spMkLst>
            <pc:docMk/>
            <pc:sldMk cId="419606111" sldId="449"/>
            <ac:spMk id="9" creationId="{F5544383-E7DE-004E-E6F9-8DAAE6F8BBB7}"/>
          </ac:spMkLst>
        </pc:spChg>
        <pc:picChg chg="del">
          <ac:chgData name="CHEN, KATHY (PGR)" userId="S::u2267086@live.warwick.ac.uk::33ad319c-faab-44e7-b730-ab3160d18fae" providerId="AD" clId="Web-{AF593356-4FEB-4F0E-B1F5-8802E36F7A53}" dt="2023-02-23T18:19:44.320" v="69"/>
          <ac:picMkLst>
            <pc:docMk/>
            <pc:sldMk cId="419606111" sldId="449"/>
            <ac:picMk id="2" creationId="{364D5BF9-0DCE-F821-9D3D-A643F5AFDD6D}"/>
          </ac:picMkLst>
        </pc:picChg>
      </pc:sldChg>
      <pc:sldChg chg="addSp delSp modSp new del">
        <pc:chgData name="CHEN, KATHY (PGR)" userId="S::u2267086@live.warwick.ac.uk::33ad319c-faab-44e7-b730-ab3160d18fae" providerId="AD" clId="Web-{AF593356-4FEB-4F0E-B1F5-8802E36F7A53}" dt="2023-02-23T18:19:35.523" v="67"/>
        <pc:sldMkLst>
          <pc:docMk/>
          <pc:sldMk cId="3858845616" sldId="449"/>
        </pc:sldMkLst>
        <pc:spChg chg="del">
          <ac:chgData name="CHEN, KATHY (PGR)" userId="S::u2267086@live.warwick.ac.uk::33ad319c-faab-44e7-b730-ab3160d18fae" providerId="AD" clId="Web-{AF593356-4FEB-4F0E-B1F5-8802E36F7A53}" dt="2023-02-23T18:16:25.749" v="51"/>
          <ac:spMkLst>
            <pc:docMk/>
            <pc:sldMk cId="3858845616" sldId="449"/>
            <ac:spMk id="2" creationId="{309EF37A-6325-FB2E-AF74-5FE6A548B7DB}"/>
          </ac:spMkLst>
        </pc:spChg>
        <pc:spChg chg="mod">
          <ac:chgData name="CHEN, KATHY (PGR)" userId="S::u2267086@live.warwick.ac.uk::33ad319c-faab-44e7-b730-ab3160d18fae" providerId="AD" clId="Web-{AF593356-4FEB-4F0E-B1F5-8802E36F7A53}" dt="2023-02-23T18:19:33.632" v="66" actId="20577"/>
          <ac:spMkLst>
            <pc:docMk/>
            <pc:sldMk cId="3858845616" sldId="449"/>
            <ac:spMk id="3" creationId="{E0DF9334-1F83-061A-7791-9F0E6BC272E9}"/>
          </ac:spMkLst>
        </pc:spChg>
        <pc:spChg chg="add mod">
          <ac:chgData name="CHEN, KATHY (PGR)" userId="S::u2267086@live.warwick.ac.uk::33ad319c-faab-44e7-b730-ab3160d18fae" providerId="AD" clId="Web-{AF593356-4FEB-4F0E-B1F5-8802E36F7A53}" dt="2023-02-23T18:16:33.311" v="52" actId="1076"/>
          <ac:spMkLst>
            <pc:docMk/>
            <pc:sldMk cId="3858845616" sldId="449"/>
            <ac:spMk id="7" creationId="{9291A8D2-5BA4-2800-E903-756E2456AAC4}"/>
          </ac:spMkLst>
        </pc:spChg>
      </pc:sldChg>
      <pc:sldChg chg="addSp delSp modSp add replId">
        <pc:chgData name="CHEN, KATHY (PGR)" userId="S::u2267086@live.warwick.ac.uk::33ad319c-faab-44e7-b730-ab3160d18fae" providerId="AD" clId="Web-{AF593356-4FEB-4F0E-B1F5-8802E36F7A53}" dt="2023-02-23T18:26:43.672" v="270" actId="1076"/>
        <pc:sldMkLst>
          <pc:docMk/>
          <pc:sldMk cId="363734938" sldId="450"/>
        </pc:sldMkLst>
        <pc:spChg chg="mod">
          <ac:chgData name="CHEN, KATHY (PGR)" userId="S::u2267086@live.warwick.ac.uk::33ad319c-faab-44e7-b730-ab3160d18fae" providerId="AD" clId="Web-{AF593356-4FEB-4F0E-B1F5-8802E36F7A53}" dt="2023-02-23T18:25:14.168" v="244" actId="14100"/>
          <ac:spMkLst>
            <pc:docMk/>
            <pc:sldMk cId="363734938" sldId="450"/>
            <ac:spMk id="3" creationId="{6BBFEDCC-1B51-5E8D-72D3-3AE797F1178F}"/>
          </ac:spMkLst>
        </pc:spChg>
        <pc:spChg chg="mod">
          <ac:chgData name="CHEN, KATHY (PGR)" userId="S::u2267086@live.warwick.ac.uk::33ad319c-faab-44e7-b730-ab3160d18fae" providerId="AD" clId="Web-{AF593356-4FEB-4F0E-B1F5-8802E36F7A53}" dt="2023-02-23T18:26:28.765" v="268" actId="1076"/>
          <ac:spMkLst>
            <pc:docMk/>
            <pc:sldMk cId="363734938" sldId="450"/>
            <ac:spMk id="9" creationId="{F5544383-E7DE-004E-E6F9-8DAAE6F8BBB7}"/>
          </ac:spMkLst>
        </pc:spChg>
        <pc:picChg chg="del">
          <ac:chgData name="CHEN, KATHY (PGR)" userId="S::u2267086@live.warwick.ac.uk::33ad319c-faab-44e7-b730-ab3160d18fae" providerId="AD" clId="Web-{AF593356-4FEB-4F0E-B1F5-8802E36F7A53}" dt="2023-02-23T18:25:22.199" v="245"/>
          <ac:picMkLst>
            <pc:docMk/>
            <pc:sldMk cId="363734938" sldId="450"/>
            <ac:picMk id="2" creationId="{364D5BF9-0DCE-F821-9D3D-A643F5AFDD6D}"/>
          </ac:picMkLst>
        </pc:picChg>
        <pc:picChg chg="add mod">
          <ac:chgData name="CHEN, KATHY (PGR)" userId="S::u2267086@live.warwick.ac.uk::33ad319c-faab-44e7-b730-ab3160d18fae" providerId="AD" clId="Web-{AF593356-4FEB-4F0E-B1F5-8802E36F7A53}" dt="2023-02-23T18:26:43.672" v="270" actId="1076"/>
          <ac:picMkLst>
            <pc:docMk/>
            <pc:sldMk cId="363734938" sldId="450"/>
            <ac:picMk id="6" creationId="{B1036B48-D6DB-84D9-5BA7-2C9A80556E55}"/>
          </ac:picMkLst>
        </pc:picChg>
      </pc:sldChg>
      <pc:sldChg chg="addSp delSp modSp add replId">
        <pc:chgData name="CHEN, KATHY (PGR)" userId="S::u2267086@live.warwick.ac.uk::33ad319c-faab-44e7-b730-ab3160d18fae" providerId="AD" clId="Web-{AF593356-4FEB-4F0E-B1F5-8802E36F7A53}" dt="2023-02-23T18:29:55.274" v="336" actId="1076"/>
        <pc:sldMkLst>
          <pc:docMk/>
          <pc:sldMk cId="2805012365" sldId="451"/>
        </pc:sldMkLst>
        <pc:spChg chg="mod">
          <ac:chgData name="CHEN, KATHY (PGR)" userId="S::u2267086@live.warwick.ac.uk::33ad319c-faab-44e7-b730-ab3160d18fae" providerId="AD" clId="Web-{AF593356-4FEB-4F0E-B1F5-8802E36F7A53}" dt="2023-02-23T18:29:26.445" v="329" actId="1076"/>
          <ac:spMkLst>
            <pc:docMk/>
            <pc:sldMk cId="2805012365" sldId="451"/>
            <ac:spMk id="9" creationId="{F5544383-E7DE-004E-E6F9-8DAAE6F8BBB7}"/>
          </ac:spMkLst>
        </pc:spChg>
        <pc:picChg chg="add mod">
          <ac:chgData name="CHEN, KATHY (PGR)" userId="S::u2267086@live.warwick.ac.uk::33ad319c-faab-44e7-b730-ab3160d18fae" providerId="AD" clId="Web-{AF593356-4FEB-4F0E-B1F5-8802E36F7A53}" dt="2023-02-23T18:29:44.992" v="332" actId="14100"/>
          <ac:picMkLst>
            <pc:docMk/>
            <pc:sldMk cId="2805012365" sldId="451"/>
            <ac:picMk id="2" creationId="{653F9178-42D7-C702-7F41-B94B87883106}"/>
          </ac:picMkLst>
        </pc:picChg>
        <pc:picChg chg="del">
          <ac:chgData name="CHEN, KATHY (PGR)" userId="S::u2267086@live.warwick.ac.uk::33ad319c-faab-44e7-b730-ab3160d18fae" providerId="AD" clId="Web-{AF593356-4FEB-4F0E-B1F5-8802E36F7A53}" dt="2023-02-23T18:26:59.657" v="272"/>
          <ac:picMkLst>
            <pc:docMk/>
            <pc:sldMk cId="2805012365" sldId="451"/>
            <ac:picMk id="6" creationId="{B1036B48-D6DB-84D9-5BA7-2C9A80556E55}"/>
          </ac:picMkLst>
        </pc:picChg>
        <pc:picChg chg="add mod">
          <ac:chgData name="CHEN, KATHY (PGR)" userId="S::u2267086@live.warwick.ac.uk::33ad319c-faab-44e7-b730-ab3160d18fae" providerId="AD" clId="Web-{AF593356-4FEB-4F0E-B1F5-8802E36F7A53}" dt="2023-02-23T18:29:49.555" v="334" actId="1076"/>
          <ac:picMkLst>
            <pc:docMk/>
            <pc:sldMk cId="2805012365" sldId="451"/>
            <ac:picMk id="8" creationId="{3BB6D694-BE58-FDBF-DEBB-EEB6C33B8ACA}"/>
          </ac:picMkLst>
        </pc:picChg>
        <pc:picChg chg="add mod">
          <ac:chgData name="CHEN, KATHY (PGR)" userId="S::u2267086@live.warwick.ac.uk::33ad319c-faab-44e7-b730-ab3160d18fae" providerId="AD" clId="Web-{AF593356-4FEB-4F0E-B1F5-8802E36F7A53}" dt="2023-02-23T18:29:55.274" v="336" actId="1076"/>
          <ac:picMkLst>
            <pc:docMk/>
            <pc:sldMk cId="2805012365" sldId="451"/>
            <ac:picMk id="10" creationId="{87A33312-BAD3-3E46-D4E0-E2873210215B}"/>
          </ac:picMkLst>
        </pc:picChg>
      </pc:sldChg>
      <pc:sldChg chg="addSp delSp modSp add replId">
        <pc:chgData name="CHEN, KATHY (PGR)" userId="S::u2267086@live.warwick.ac.uk::33ad319c-faab-44e7-b730-ab3160d18fae" providerId="AD" clId="Web-{AF593356-4FEB-4F0E-B1F5-8802E36F7A53}" dt="2023-02-23T18:33:40.461" v="392" actId="20577"/>
        <pc:sldMkLst>
          <pc:docMk/>
          <pc:sldMk cId="2362631837" sldId="452"/>
        </pc:sldMkLst>
        <pc:spChg chg="mod">
          <ac:chgData name="CHEN, KATHY (PGR)" userId="S::u2267086@live.warwick.ac.uk::33ad319c-faab-44e7-b730-ab3160d18fae" providerId="AD" clId="Web-{AF593356-4FEB-4F0E-B1F5-8802E36F7A53}" dt="2023-02-23T18:33:40.461" v="392" actId="20577"/>
          <ac:spMkLst>
            <pc:docMk/>
            <pc:sldMk cId="2362631837" sldId="452"/>
            <ac:spMk id="9" creationId="{F5544383-E7DE-004E-E6F9-8DAAE6F8BBB7}"/>
          </ac:spMkLst>
        </pc:spChg>
        <pc:picChg chg="del">
          <ac:chgData name="CHEN, KATHY (PGR)" userId="S::u2267086@live.warwick.ac.uk::33ad319c-faab-44e7-b730-ab3160d18fae" providerId="AD" clId="Web-{AF593356-4FEB-4F0E-B1F5-8802E36F7A53}" dt="2023-02-23T18:30:02.446" v="338"/>
          <ac:picMkLst>
            <pc:docMk/>
            <pc:sldMk cId="2362631837" sldId="452"/>
            <ac:picMk id="2" creationId="{653F9178-42D7-C702-7F41-B94B87883106}"/>
          </ac:picMkLst>
        </pc:picChg>
        <pc:picChg chg="add mod">
          <ac:chgData name="CHEN, KATHY (PGR)" userId="S::u2267086@live.warwick.ac.uk::33ad319c-faab-44e7-b730-ab3160d18fae" providerId="AD" clId="Web-{AF593356-4FEB-4F0E-B1F5-8802E36F7A53}" dt="2023-02-23T18:33:17.179" v="379" actId="1076"/>
          <ac:picMkLst>
            <pc:docMk/>
            <pc:sldMk cId="2362631837" sldId="452"/>
            <ac:picMk id="6" creationId="{163FE51F-CA53-B34E-1C35-088F65A6C7B8}"/>
          </ac:picMkLst>
        </pc:picChg>
        <pc:picChg chg="del">
          <ac:chgData name="CHEN, KATHY (PGR)" userId="S::u2267086@live.warwick.ac.uk::33ad319c-faab-44e7-b730-ab3160d18fae" providerId="AD" clId="Web-{AF593356-4FEB-4F0E-B1F5-8802E36F7A53}" dt="2023-02-23T18:30:03.587" v="339"/>
          <ac:picMkLst>
            <pc:docMk/>
            <pc:sldMk cId="2362631837" sldId="452"/>
            <ac:picMk id="8" creationId="{3BB6D694-BE58-FDBF-DEBB-EEB6C33B8ACA}"/>
          </ac:picMkLst>
        </pc:picChg>
        <pc:picChg chg="del">
          <ac:chgData name="CHEN, KATHY (PGR)" userId="S::u2267086@live.warwick.ac.uk::33ad319c-faab-44e7-b730-ab3160d18fae" providerId="AD" clId="Web-{AF593356-4FEB-4F0E-B1F5-8802E36F7A53}" dt="2023-02-23T18:30:04.743" v="340"/>
          <ac:picMkLst>
            <pc:docMk/>
            <pc:sldMk cId="2362631837" sldId="452"/>
            <ac:picMk id="10" creationId="{87A33312-BAD3-3E46-D4E0-E2873210215B}"/>
          </ac:picMkLst>
        </pc:picChg>
        <pc:picChg chg="add mod">
          <ac:chgData name="CHEN, KATHY (PGR)" userId="S::u2267086@live.warwick.ac.uk::33ad319c-faab-44e7-b730-ab3160d18fae" providerId="AD" clId="Web-{AF593356-4FEB-4F0E-B1F5-8802E36F7A53}" dt="2023-02-23T18:33:11.444" v="377" actId="1076"/>
          <ac:picMkLst>
            <pc:docMk/>
            <pc:sldMk cId="2362631837" sldId="452"/>
            <ac:picMk id="11" creationId="{2BCDD2CF-EFE6-4EA0-797F-40F75CFAC68B}"/>
          </ac:picMkLst>
        </pc:picChg>
        <pc:picChg chg="add del mod">
          <ac:chgData name="CHEN, KATHY (PGR)" userId="S::u2267086@live.warwick.ac.uk::33ad319c-faab-44e7-b730-ab3160d18fae" providerId="AD" clId="Web-{AF593356-4FEB-4F0E-B1F5-8802E36F7A53}" dt="2023-02-23T18:31:07.871" v="351"/>
          <ac:picMkLst>
            <pc:docMk/>
            <pc:sldMk cId="2362631837" sldId="452"/>
            <ac:picMk id="12" creationId="{85B80B72-F546-D909-7332-1FA43950E0FC}"/>
          </ac:picMkLst>
        </pc:picChg>
      </pc:sldChg>
      <pc:sldChg chg="addSp delSp modSp add replId">
        <pc:chgData name="CHEN, KATHY (PGR)" userId="S::u2267086@live.warwick.ac.uk::33ad319c-faab-44e7-b730-ab3160d18fae" providerId="AD" clId="Web-{AF593356-4FEB-4F0E-B1F5-8802E36F7A53}" dt="2023-02-23T18:34:29.182" v="413" actId="1076"/>
        <pc:sldMkLst>
          <pc:docMk/>
          <pc:sldMk cId="161245366" sldId="453"/>
        </pc:sldMkLst>
        <pc:spChg chg="mod">
          <ac:chgData name="CHEN, KATHY (PGR)" userId="S::u2267086@live.warwick.ac.uk::33ad319c-faab-44e7-b730-ab3160d18fae" providerId="AD" clId="Web-{AF593356-4FEB-4F0E-B1F5-8802E36F7A53}" dt="2023-02-23T18:34:24.479" v="411" actId="20577"/>
          <ac:spMkLst>
            <pc:docMk/>
            <pc:sldMk cId="161245366" sldId="453"/>
            <ac:spMk id="9" creationId="{F5544383-E7DE-004E-E6F9-8DAAE6F8BBB7}"/>
          </ac:spMkLst>
        </pc:spChg>
        <pc:picChg chg="add mod">
          <ac:chgData name="CHEN, KATHY (PGR)" userId="S::u2267086@live.warwick.ac.uk::33ad319c-faab-44e7-b730-ab3160d18fae" providerId="AD" clId="Web-{AF593356-4FEB-4F0E-B1F5-8802E36F7A53}" dt="2023-02-23T18:34:04.681" v="406" actId="1076"/>
          <ac:picMkLst>
            <pc:docMk/>
            <pc:sldMk cId="161245366" sldId="453"/>
            <ac:picMk id="2" creationId="{DC69C057-E939-D3B4-A9FE-0DF6A6B54210}"/>
          </ac:picMkLst>
        </pc:picChg>
        <pc:picChg chg="del">
          <ac:chgData name="CHEN, KATHY (PGR)" userId="S::u2267086@live.warwick.ac.uk::33ad319c-faab-44e7-b730-ab3160d18fae" providerId="AD" clId="Web-{AF593356-4FEB-4F0E-B1F5-8802E36F7A53}" dt="2023-02-23T18:33:49.758" v="403"/>
          <ac:picMkLst>
            <pc:docMk/>
            <pc:sldMk cId="161245366" sldId="453"/>
            <ac:picMk id="6" creationId="{163FE51F-CA53-B34E-1C35-088F65A6C7B8}"/>
          </ac:picMkLst>
        </pc:picChg>
        <pc:picChg chg="add mod">
          <ac:chgData name="CHEN, KATHY (PGR)" userId="S::u2267086@live.warwick.ac.uk::33ad319c-faab-44e7-b730-ab3160d18fae" providerId="AD" clId="Web-{AF593356-4FEB-4F0E-B1F5-8802E36F7A53}" dt="2023-02-23T18:34:29.182" v="413" actId="1076"/>
          <ac:picMkLst>
            <pc:docMk/>
            <pc:sldMk cId="161245366" sldId="453"/>
            <ac:picMk id="8" creationId="{FADCD372-A8F9-CF99-0ECE-B248F2E0D9C7}"/>
          </ac:picMkLst>
        </pc:picChg>
        <pc:picChg chg="del">
          <ac:chgData name="CHEN, KATHY (PGR)" userId="S::u2267086@live.warwick.ac.uk::33ad319c-faab-44e7-b730-ab3160d18fae" providerId="AD" clId="Web-{AF593356-4FEB-4F0E-B1F5-8802E36F7A53}" dt="2023-02-23T18:33:51.415" v="404"/>
          <ac:picMkLst>
            <pc:docMk/>
            <pc:sldMk cId="161245366" sldId="453"/>
            <ac:picMk id="11" creationId="{2BCDD2CF-EFE6-4EA0-797F-40F75CFAC68B}"/>
          </ac:picMkLst>
        </pc:picChg>
      </pc:sldChg>
      <pc:sldChg chg="delSp modSp add replId">
        <pc:chgData name="CHEN, KATHY (PGR)" userId="S::u2267086@live.warwick.ac.uk::33ad319c-faab-44e7-b730-ab3160d18fae" providerId="AD" clId="Web-{AF593356-4FEB-4F0E-B1F5-8802E36F7A53}" dt="2023-02-23T18:36:56.954" v="448" actId="20577"/>
        <pc:sldMkLst>
          <pc:docMk/>
          <pc:sldMk cId="1786498489" sldId="454"/>
        </pc:sldMkLst>
        <pc:spChg chg="mod">
          <ac:chgData name="CHEN, KATHY (PGR)" userId="S::u2267086@live.warwick.ac.uk::33ad319c-faab-44e7-b730-ab3160d18fae" providerId="AD" clId="Web-{AF593356-4FEB-4F0E-B1F5-8802E36F7A53}" dt="2023-02-23T18:36:56.954" v="448" actId="20577"/>
          <ac:spMkLst>
            <pc:docMk/>
            <pc:sldMk cId="1786498489" sldId="454"/>
            <ac:spMk id="9" creationId="{F5544383-E7DE-004E-E6F9-8DAAE6F8BBB7}"/>
          </ac:spMkLst>
        </pc:spChg>
        <pc:picChg chg="del">
          <ac:chgData name="CHEN, KATHY (PGR)" userId="S::u2267086@live.warwick.ac.uk::33ad319c-faab-44e7-b730-ab3160d18fae" providerId="AD" clId="Web-{AF593356-4FEB-4F0E-B1F5-8802E36F7A53}" dt="2023-02-23T18:34:36.886" v="415"/>
          <ac:picMkLst>
            <pc:docMk/>
            <pc:sldMk cId="1786498489" sldId="454"/>
            <ac:picMk id="2" creationId="{DC69C057-E939-D3B4-A9FE-0DF6A6B54210}"/>
          </ac:picMkLst>
        </pc:picChg>
        <pc:picChg chg="del">
          <ac:chgData name="CHEN, KATHY (PGR)" userId="S::u2267086@live.warwick.ac.uk::33ad319c-faab-44e7-b730-ab3160d18fae" providerId="AD" clId="Web-{AF593356-4FEB-4F0E-B1F5-8802E36F7A53}" dt="2023-02-23T18:34:38.120" v="416"/>
          <ac:picMkLst>
            <pc:docMk/>
            <pc:sldMk cId="1786498489" sldId="454"/>
            <ac:picMk id="8" creationId="{FADCD372-A8F9-CF99-0ECE-B248F2E0D9C7}"/>
          </ac:picMkLst>
        </pc:picChg>
      </pc:sldChg>
      <pc:sldChg chg="addSp modSp add replId">
        <pc:chgData name="CHEN, KATHY (PGR)" userId="S::u2267086@live.warwick.ac.uk::33ad319c-faab-44e7-b730-ab3160d18fae" providerId="AD" clId="Web-{AF593356-4FEB-4F0E-B1F5-8802E36F7A53}" dt="2023-02-23T18:41:38.067" v="511" actId="1076"/>
        <pc:sldMkLst>
          <pc:docMk/>
          <pc:sldMk cId="521796259" sldId="455"/>
        </pc:sldMkLst>
        <pc:spChg chg="mod">
          <ac:chgData name="CHEN, KATHY (PGR)" userId="S::u2267086@live.warwick.ac.uk::33ad319c-faab-44e7-b730-ab3160d18fae" providerId="AD" clId="Web-{AF593356-4FEB-4F0E-B1F5-8802E36F7A53}" dt="2023-02-23T18:41:38.067" v="511" actId="1076"/>
          <ac:spMkLst>
            <pc:docMk/>
            <pc:sldMk cId="521796259" sldId="455"/>
            <ac:spMk id="3" creationId="{6BBFEDCC-1B51-5E8D-72D3-3AE797F1178F}"/>
          </ac:spMkLst>
        </pc:spChg>
        <pc:spChg chg="mod">
          <ac:chgData name="CHEN, KATHY (PGR)" userId="S::u2267086@live.warwick.ac.uk::33ad319c-faab-44e7-b730-ab3160d18fae" providerId="AD" clId="Web-{AF593356-4FEB-4F0E-B1F5-8802E36F7A53}" dt="2023-02-23T18:38:35.633" v="474" actId="1076"/>
          <ac:spMkLst>
            <pc:docMk/>
            <pc:sldMk cId="521796259" sldId="455"/>
            <ac:spMk id="9" creationId="{F5544383-E7DE-004E-E6F9-8DAAE6F8BBB7}"/>
          </ac:spMkLst>
        </pc:spChg>
        <pc:picChg chg="add mod">
          <ac:chgData name="CHEN, KATHY (PGR)" userId="S::u2267086@live.warwick.ac.uk::33ad319c-faab-44e7-b730-ab3160d18fae" providerId="AD" clId="Web-{AF593356-4FEB-4F0E-B1F5-8802E36F7A53}" dt="2023-02-23T18:38:38.602" v="475" actId="1076"/>
          <ac:picMkLst>
            <pc:docMk/>
            <pc:sldMk cId="521796259" sldId="455"/>
            <ac:picMk id="2" creationId="{F629CD6F-F5CF-824F-5E35-1DCCF5BF007F}"/>
          </ac:picMkLst>
        </pc:picChg>
      </pc:sldChg>
      <pc:sldChg chg="modSp add replId">
        <pc:chgData name="CHEN, KATHY (PGR)" userId="S::u2267086@live.warwick.ac.uk::33ad319c-faab-44e7-b730-ab3160d18fae" providerId="AD" clId="Web-{AF593356-4FEB-4F0E-B1F5-8802E36F7A53}" dt="2023-02-23T18:41:31.973" v="510" actId="1076"/>
        <pc:sldMkLst>
          <pc:docMk/>
          <pc:sldMk cId="2454601063" sldId="456"/>
        </pc:sldMkLst>
        <pc:spChg chg="mod">
          <ac:chgData name="CHEN, KATHY (PGR)" userId="S::u2267086@live.warwick.ac.uk::33ad319c-faab-44e7-b730-ab3160d18fae" providerId="AD" clId="Web-{AF593356-4FEB-4F0E-B1F5-8802E36F7A53}" dt="2023-02-23T18:41:31.973" v="510" actId="1076"/>
          <ac:spMkLst>
            <pc:docMk/>
            <pc:sldMk cId="2454601063" sldId="456"/>
            <ac:spMk id="3" creationId="{6BBFEDCC-1B51-5E8D-72D3-3AE797F1178F}"/>
          </ac:spMkLst>
        </pc:spChg>
        <pc:spChg chg="mod">
          <ac:chgData name="CHEN, KATHY (PGR)" userId="S::u2267086@live.warwick.ac.uk::33ad319c-faab-44e7-b730-ab3160d18fae" providerId="AD" clId="Web-{AF593356-4FEB-4F0E-B1F5-8802E36F7A53}" dt="2023-02-23T18:39:48.859" v="487" actId="14100"/>
          <ac:spMkLst>
            <pc:docMk/>
            <pc:sldMk cId="2454601063" sldId="456"/>
            <ac:spMk id="9" creationId="{F5544383-E7DE-004E-E6F9-8DAAE6F8BBB7}"/>
          </ac:spMkLst>
        </pc:spChg>
        <pc:picChg chg="mod">
          <ac:chgData name="CHEN, KATHY (PGR)" userId="S::u2267086@live.warwick.ac.uk::33ad319c-faab-44e7-b730-ab3160d18fae" providerId="AD" clId="Web-{AF593356-4FEB-4F0E-B1F5-8802E36F7A53}" dt="2023-02-23T18:39:44.312" v="486" actId="14100"/>
          <ac:picMkLst>
            <pc:docMk/>
            <pc:sldMk cId="2454601063" sldId="456"/>
            <ac:picMk id="2" creationId="{F629CD6F-F5CF-824F-5E35-1DCCF5BF007F}"/>
          </ac:picMkLst>
        </pc:picChg>
      </pc:sldChg>
      <pc:sldChg chg="modSp add replId">
        <pc:chgData name="CHEN, KATHY (PGR)" userId="S::u2267086@live.warwick.ac.uk::33ad319c-faab-44e7-b730-ab3160d18fae" providerId="AD" clId="Web-{AF593356-4FEB-4F0E-B1F5-8802E36F7A53}" dt="2023-02-23T18:41:25.535" v="509" actId="1076"/>
        <pc:sldMkLst>
          <pc:docMk/>
          <pc:sldMk cId="4190766144" sldId="457"/>
        </pc:sldMkLst>
        <pc:spChg chg="mod">
          <ac:chgData name="CHEN, KATHY (PGR)" userId="S::u2267086@live.warwick.ac.uk::33ad319c-faab-44e7-b730-ab3160d18fae" providerId="AD" clId="Web-{AF593356-4FEB-4F0E-B1F5-8802E36F7A53}" dt="2023-02-23T18:41:25.535" v="509" actId="1076"/>
          <ac:spMkLst>
            <pc:docMk/>
            <pc:sldMk cId="4190766144" sldId="457"/>
            <ac:spMk id="3" creationId="{6BBFEDCC-1B51-5E8D-72D3-3AE797F1178F}"/>
          </ac:spMkLst>
        </pc:spChg>
        <pc:spChg chg="mod">
          <ac:chgData name="CHEN, KATHY (PGR)" userId="S::u2267086@live.warwick.ac.uk::33ad319c-faab-44e7-b730-ab3160d18fae" providerId="AD" clId="Web-{AF593356-4FEB-4F0E-B1F5-8802E36F7A53}" dt="2023-02-23T18:40:08.329" v="493" actId="20577"/>
          <ac:spMkLst>
            <pc:docMk/>
            <pc:sldMk cId="4190766144" sldId="457"/>
            <ac:spMk id="9" creationId="{F5544383-E7DE-004E-E6F9-8DAAE6F8BBB7}"/>
          </ac:spMkLst>
        </pc:spChg>
      </pc:sldChg>
      <pc:sldChg chg="modSp add replId">
        <pc:chgData name="CHEN, KATHY (PGR)" userId="S::u2267086@live.warwick.ac.uk::33ad319c-faab-44e7-b730-ab3160d18fae" providerId="AD" clId="Web-{AF593356-4FEB-4F0E-B1F5-8802E36F7A53}" dt="2023-02-23T18:41:20.238" v="508" actId="1076"/>
        <pc:sldMkLst>
          <pc:docMk/>
          <pc:sldMk cId="3918808480" sldId="458"/>
        </pc:sldMkLst>
        <pc:spChg chg="mod">
          <ac:chgData name="CHEN, KATHY (PGR)" userId="S::u2267086@live.warwick.ac.uk::33ad319c-faab-44e7-b730-ab3160d18fae" providerId="AD" clId="Web-{AF593356-4FEB-4F0E-B1F5-8802E36F7A53}" dt="2023-02-23T18:41:20.238" v="508" actId="1076"/>
          <ac:spMkLst>
            <pc:docMk/>
            <pc:sldMk cId="3918808480" sldId="458"/>
            <ac:spMk id="3" creationId="{6BBFEDCC-1B51-5E8D-72D3-3AE797F1178F}"/>
          </ac:spMkLst>
        </pc:spChg>
        <pc:spChg chg="mod">
          <ac:chgData name="CHEN, KATHY (PGR)" userId="S::u2267086@live.warwick.ac.uk::33ad319c-faab-44e7-b730-ab3160d18fae" providerId="AD" clId="Web-{AF593356-4FEB-4F0E-B1F5-8802E36F7A53}" dt="2023-02-23T18:41:12.300" v="507" actId="20577"/>
          <ac:spMkLst>
            <pc:docMk/>
            <pc:sldMk cId="3918808480" sldId="458"/>
            <ac:spMk id="9" creationId="{F5544383-E7DE-004E-E6F9-8DAAE6F8BBB7}"/>
          </ac:spMkLst>
        </pc:spChg>
      </pc:sldChg>
      <pc:sldChg chg="addSp delSp modSp add replId">
        <pc:chgData name="CHEN, KATHY (PGR)" userId="S::u2267086@live.warwick.ac.uk::33ad319c-faab-44e7-b730-ab3160d18fae" providerId="AD" clId="Web-{AF593356-4FEB-4F0E-B1F5-8802E36F7A53}" dt="2023-02-23T18:43:02.852" v="536" actId="1076"/>
        <pc:sldMkLst>
          <pc:docMk/>
          <pc:sldMk cId="2061500008" sldId="459"/>
        </pc:sldMkLst>
        <pc:spChg chg="mod">
          <ac:chgData name="CHEN, KATHY (PGR)" userId="S::u2267086@live.warwick.ac.uk::33ad319c-faab-44e7-b730-ab3160d18fae" providerId="AD" clId="Web-{AF593356-4FEB-4F0E-B1F5-8802E36F7A53}" dt="2023-02-23T18:43:00.665" v="535" actId="20577"/>
          <ac:spMkLst>
            <pc:docMk/>
            <pc:sldMk cId="2061500008" sldId="459"/>
            <ac:spMk id="9" creationId="{F5544383-E7DE-004E-E6F9-8DAAE6F8BBB7}"/>
          </ac:spMkLst>
        </pc:spChg>
        <pc:picChg chg="del">
          <ac:chgData name="CHEN, KATHY (PGR)" userId="S::u2267086@live.warwick.ac.uk::33ad319c-faab-44e7-b730-ab3160d18fae" providerId="AD" clId="Web-{AF593356-4FEB-4F0E-B1F5-8802E36F7A53}" dt="2023-02-23T18:42:16.178" v="513"/>
          <ac:picMkLst>
            <pc:docMk/>
            <pc:sldMk cId="2061500008" sldId="459"/>
            <ac:picMk id="2" creationId="{F629CD6F-F5CF-824F-5E35-1DCCF5BF007F}"/>
          </ac:picMkLst>
        </pc:picChg>
        <pc:picChg chg="add mod">
          <ac:chgData name="CHEN, KATHY (PGR)" userId="S::u2267086@live.warwick.ac.uk::33ad319c-faab-44e7-b730-ab3160d18fae" providerId="AD" clId="Web-{AF593356-4FEB-4F0E-B1F5-8802E36F7A53}" dt="2023-02-23T18:43:02.852" v="536" actId="1076"/>
          <ac:picMkLst>
            <pc:docMk/>
            <pc:sldMk cId="2061500008" sldId="459"/>
            <ac:picMk id="6" creationId="{3E236900-AFE0-5305-96FE-DAB10A5F071C}"/>
          </ac:picMkLst>
        </pc:picChg>
      </pc:sldChg>
      <pc:sldChg chg="delSp modSp add replId">
        <pc:chgData name="CHEN, KATHY (PGR)" userId="S::u2267086@live.warwick.ac.uk::33ad319c-faab-44e7-b730-ab3160d18fae" providerId="AD" clId="Web-{AF593356-4FEB-4F0E-B1F5-8802E36F7A53}" dt="2023-02-23T18:43:56.745" v="551" actId="20577"/>
        <pc:sldMkLst>
          <pc:docMk/>
          <pc:sldMk cId="1722126993" sldId="460"/>
        </pc:sldMkLst>
        <pc:spChg chg="mod">
          <ac:chgData name="CHEN, KATHY (PGR)" userId="S::u2267086@live.warwick.ac.uk::33ad319c-faab-44e7-b730-ab3160d18fae" providerId="AD" clId="Web-{AF593356-4FEB-4F0E-B1F5-8802E36F7A53}" dt="2023-02-23T18:43:56.745" v="551" actId="20577"/>
          <ac:spMkLst>
            <pc:docMk/>
            <pc:sldMk cId="1722126993" sldId="460"/>
            <ac:spMk id="9" creationId="{F5544383-E7DE-004E-E6F9-8DAAE6F8BBB7}"/>
          </ac:spMkLst>
        </pc:spChg>
        <pc:picChg chg="del">
          <ac:chgData name="CHEN, KATHY (PGR)" userId="S::u2267086@live.warwick.ac.uk::33ad319c-faab-44e7-b730-ab3160d18fae" providerId="AD" clId="Web-{AF593356-4FEB-4F0E-B1F5-8802E36F7A53}" dt="2023-02-23T18:43:14.603" v="538"/>
          <ac:picMkLst>
            <pc:docMk/>
            <pc:sldMk cId="1722126993" sldId="460"/>
            <ac:picMk id="6" creationId="{3E236900-AFE0-5305-96FE-DAB10A5F071C}"/>
          </ac:picMkLst>
        </pc:picChg>
      </pc:sldChg>
      <pc:sldChg chg="modSp add replId">
        <pc:chgData name="CHEN, KATHY (PGR)" userId="S::u2267086@live.warwick.ac.uk::33ad319c-faab-44e7-b730-ab3160d18fae" providerId="AD" clId="Web-{AF593356-4FEB-4F0E-B1F5-8802E36F7A53}" dt="2023-02-23T18:53:41.254" v="786" actId="20577"/>
        <pc:sldMkLst>
          <pc:docMk/>
          <pc:sldMk cId="1413279310" sldId="461"/>
        </pc:sldMkLst>
        <pc:spChg chg="mod">
          <ac:chgData name="CHEN, KATHY (PGR)" userId="S::u2267086@live.warwick.ac.uk::33ad319c-faab-44e7-b730-ab3160d18fae" providerId="AD" clId="Web-{AF593356-4FEB-4F0E-B1F5-8802E36F7A53}" dt="2023-02-23T18:44:27.700" v="556" actId="20577"/>
          <ac:spMkLst>
            <pc:docMk/>
            <pc:sldMk cId="1413279310" sldId="461"/>
            <ac:spMk id="3" creationId="{6BBFEDCC-1B51-5E8D-72D3-3AE797F1178F}"/>
          </ac:spMkLst>
        </pc:spChg>
        <pc:spChg chg="mod">
          <ac:chgData name="CHEN, KATHY (PGR)" userId="S::u2267086@live.warwick.ac.uk::33ad319c-faab-44e7-b730-ab3160d18fae" providerId="AD" clId="Web-{AF593356-4FEB-4F0E-B1F5-8802E36F7A53}" dt="2023-02-23T18:53:41.254" v="786" actId="20577"/>
          <ac:spMkLst>
            <pc:docMk/>
            <pc:sldMk cId="1413279310" sldId="461"/>
            <ac:spMk id="9" creationId="{F5544383-E7DE-004E-E6F9-8DAAE6F8BBB7}"/>
          </ac:spMkLst>
        </pc:spChg>
      </pc:sldChg>
      <pc:sldChg chg="modSp add replId">
        <pc:chgData name="CHEN, KATHY (PGR)" userId="S::u2267086@live.warwick.ac.uk::33ad319c-faab-44e7-b730-ab3160d18fae" providerId="AD" clId="Web-{AF593356-4FEB-4F0E-B1F5-8802E36F7A53}" dt="2023-02-23T18:55:51.380" v="812" actId="20577"/>
        <pc:sldMkLst>
          <pc:docMk/>
          <pc:sldMk cId="3110183840" sldId="462"/>
        </pc:sldMkLst>
        <pc:spChg chg="mod">
          <ac:chgData name="CHEN, KATHY (PGR)" userId="S::u2267086@live.warwick.ac.uk::33ad319c-faab-44e7-b730-ab3160d18fae" providerId="AD" clId="Web-{AF593356-4FEB-4F0E-B1F5-8802E36F7A53}" dt="2023-02-23T18:55:51.380" v="812" actId="20577"/>
          <ac:spMkLst>
            <pc:docMk/>
            <pc:sldMk cId="3110183840" sldId="462"/>
            <ac:spMk id="9" creationId="{F5544383-E7DE-004E-E6F9-8DAAE6F8BBB7}"/>
          </ac:spMkLst>
        </pc:spChg>
      </pc:sldChg>
      <pc:sldChg chg="addSp modSp add replId">
        <pc:chgData name="CHEN, KATHY (PGR)" userId="S::u2267086@live.warwick.ac.uk::33ad319c-faab-44e7-b730-ab3160d18fae" providerId="AD" clId="Web-{AF593356-4FEB-4F0E-B1F5-8802E36F7A53}" dt="2023-02-23T18:58:03.699" v="836" actId="20577"/>
        <pc:sldMkLst>
          <pc:docMk/>
          <pc:sldMk cId="2476801771" sldId="463"/>
        </pc:sldMkLst>
        <pc:spChg chg="mod">
          <ac:chgData name="CHEN, KATHY (PGR)" userId="S::u2267086@live.warwick.ac.uk::33ad319c-faab-44e7-b730-ab3160d18fae" providerId="AD" clId="Web-{AF593356-4FEB-4F0E-B1F5-8802E36F7A53}" dt="2023-02-23T18:58:03.699" v="836" actId="20577"/>
          <ac:spMkLst>
            <pc:docMk/>
            <pc:sldMk cId="2476801771" sldId="463"/>
            <ac:spMk id="9" creationId="{F5544383-E7DE-004E-E6F9-8DAAE6F8BBB7}"/>
          </ac:spMkLst>
        </pc:spChg>
        <pc:picChg chg="add mod">
          <ac:chgData name="CHEN, KATHY (PGR)" userId="S::u2267086@live.warwick.ac.uk::33ad319c-faab-44e7-b730-ab3160d18fae" providerId="AD" clId="Web-{AF593356-4FEB-4F0E-B1F5-8802E36F7A53}" dt="2023-02-23T18:57:34.604" v="826" actId="1076"/>
          <ac:picMkLst>
            <pc:docMk/>
            <pc:sldMk cId="2476801771" sldId="463"/>
            <ac:picMk id="2" creationId="{D874D856-AEC9-9632-26F1-635E4DF9FFD0}"/>
          </ac:picMkLst>
        </pc:picChg>
      </pc:sldChg>
      <pc:sldChg chg="delSp modSp add replId">
        <pc:chgData name="CHEN, KATHY (PGR)" userId="S::u2267086@live.warwick.ac.uk::33ad319c-faab-44e7-b730-ab3160d18fae" providerId="AD" clId="Web-{AF593356-4FEB-4F0E-B1F5-8802E36F7A53}" dt="2023-02-23T18:58:50.419" v="856" actId="20577"/>
        <pc:sldMkLst>
          <pc:docMk/>
          <pc:sldMk cId="936946557" sldId="464"/>
        </pc:sldMkLst>
        <pc:spChg chg="mod">
          <ac:chgData name="CHEN, KATHY (PGR)" userId="S::u2267086@live.warwick.ac.uk::33ad319c-faab-44e7-b730-ab3160d18fae" providerId="AD" clId="Web-{AF593356-4FEB-4F0E-B1F5-8802E36F7A53}" dt="2023-02-23T18:58:50.419" v="856" actId="20577"/>
          <ac:spMkLst>
            <pc:docMk/>
            <pc:sldMk cId="936946557" sldId="464"/>
            <ac:spMk id="9" creationId="{F5544383-E7DE-004E-E6F9-8DAAE6F8BBB7}"/>
          </ac:spMkLst>
        </pc:spChg>
        <pc:picChg chg="del">
          <ac:chgData name="CHEN, KATHY (PGR)" userId="S::u2267086@live.warwick.ac.uk::33ad319c-faab-44e7-b730-ab3160d18fae" providerId="AD" clId="Web-{AF593356-4FEB-4F0E-B1F5-8802E36F7A53}" dt="2023-02-23T18:58:08.527" v="838"/>
          <ac:picMkLst>
            <pc:docMk/>
            <pc:sldMk cId="936946557" sldId="464"/>
            <ac:picMk id="2" creationId="{D874D856-AEC9-9632-26F1-635E4DF9FFD0}"/>
          </ac:picMkLst>
        </pc:picChg>
      </pc:sldChg>
      <pc:sldChg chg="addSp modSp add replId">
        <pc:chgData name="CHEN, KATHY (PGR)" userId="S::u2267086@live.warwick.ac.uk::33ad319c-faab-44e7-b730-ab3160d18fae" providerId="AD" clId="Web-{AF593356-4FEB-4F0E-B1F5-8802E36F7A53}" dt="2023-02-23T18:59:42.594" v="872" actId="20577"/>
        <pc:sldMkLst>
          <pc:docMk/>
          <pc:sldMk cId="4072659108" sldId="465"/>
        </pc:sldMkLst>
        <pc:spChg chg="mod">
          <ac:chgData name="CHEN, KATHY (PGR)" userId="S::u2267086@live.warwick.ac.uk::33ad319c-faab-44e7-b730-ab3160d18fae" providerId="AD" clId="Web-{AF593356-4FEB-4F0E-B1F5-8802E36F7A53}" dt="2023-02-23T18:59:42.594" v="872" actId="20577"/>
          <ac:spMkLst>
            <pc:docMk/>
            <pc:sldMk cId="4072659108" sldId="465"/>
            <ac:spMk id="9" creationId="{F5544383-E7DE-004E-E6F9-8DAAE6F8BBB7}"/>
          </ac:spMkLst>
        </pc:spChg>
        <pc:picChg chg="add mod">
          <ac:chgData name="CHEN, KATHY (PGR)" userId="S::u2267086@live.warwick.ac.uk::33ad319c-faab-44e7-b730-ab3160d18fae" providerId="AD" clId="Web-{AF593356-4FEB-4F0E-B1F5-8802E36F7A53}" dt="2023-02-23T18:59:28.452" v="867" actId="1076"/>
          <ac:picMkLst>
            <pc:docMk/>
            <pc:sldMk cId="4072659108" sldId="465"/>
            <ac:picMk id="2" creationId="{6B266A2D-BB25-678D-6938-AAC9180B09FE}"/>
          </ac:picMkLst>
        </pc:picChg>
      </pc:sldChg>
      <pc:sldChg chg="addSp delSp modSp add replId">
        <pc:chgData name="CHEN, KATHY (PGR)" userId="S::u2267086@live.warwick.ac.uk::33ad319c-faab-44e7-b730-ab3160d18fae" providerId="AD" clId="Web-{AF593356-4FEB-4F0E-B1F5-8802E36F7A53}" dt="2023-02-23T19:01:01.944" v="893" actId="20577"/>
        <pc:sldMkLst>
          <pc:docMk/>
          <pc:sldMk cId="3800483511" sldId="466"/>
        </pc:sldMkLst>
        <pc:spChg chg="mod">
          <ac:chgData name="CHEN, KATHY (PGR)" userId="S::u2267086@live.warwick.ac.uk::33ad319c-faab-44e7-b730-ab3160d18fae" providerId="AD" clId="Web-{AF593356-4FEB-4F0E-B1F5-8802E36F7A53}" dt="2023-02-23T19:01:01.944" v="893" actId="20577"/>
          <ac:spMkLst>
            <pc:docMk/>
            <pc:sldMk cId="3800483511" sldId="466"/>
            <ac:spMk id="9" creationId="{F5544383-E7DE-004E-E6F9-8DAAE6F8BBB7}"/>
          </ac:spMkLst>
        </pc:spChg>
        <pc:picChg chg="del">
          <ac:chgData name="CHEN, KATHY (PGR)" userId="S::u2267086@live.warwick.ac.uk::33ad319c-faab-44e7-b730-ab3160d18fae" providerId="AD" clId="Web-{AF593356-4FEB-4F0E-B1F5-8802E36F7A53}" dt="2023-02-23T18:59:49.644" v="874"/>
          <ac:picMkLst>
            <pc:docMk/>
            <pc:sldMk cId="3800483511" sldId="466"/>
            <ac:picMk id="2" creationId="{6B266A2D-BB25-678D-6938-AAC9180B09FE}"/>
          </ac:picMkLst>
        </pc:picChg>
        <pc:picChg chg="add mod">
          <ac:chgData name="CHEN, KATHY (PGR)" userId="S::u2267086@live.warwick.ac.uk::33ad319c-faab-44e7-b730-ab3160d18fae" providerId="AD" clId="Web-{AF593356-4FEB-4F0E-B1F5-8802E36F7A53}" dt="2023-02-23T19:00:42.131" v="885" actId="1076"/>
          <ac:picMkLst>
            <pc:docMk/>
            <pc:sldMk cId="3800483511" sldId="466"/>
            <ac:picMk id="6" creationId="{12BFAA22-4F68-A584-41DF-64AB359A3C61}"/>
          </ac:picMkLst>
        </pc:picChg>
      </pc:sldChg>
      <pc:sldChg chg="addSp delSp modSp add replId">
        <pc:chgData name="CHEN, KATHY (PGR)" userId="S::u2267086@live.warwick.ac.uk::33ad319c-faab-44e7-b730-ab3160d18fae" providerId="AD" clId="Web-{AF593356-4FEB-4F0E-B1F5-8802E36F7A53}" dt="2023-02-23T19:03:35.765" v="958" actId="20577"/>
        <pc:sldMkLst>
          <pc:docMk/>
          <pc:sldMk cId="3682836757" sldId="467"/>
        </pc:sldMkLst>
        <pc:spChg chg="mod">
          <ac:chgData name="CHEN, KATHY (PGR)" userId="S::u2267086@live.warwick.ac.uk::33ad319c-faab-44e7-b730-ab3160d18fae" providerId="AD" clId="Web-{AF593356-4FEB-4F0E-B1F5-8802E36F7A53}" dt="2023-02-23T19:03:35.765" v="958" actId="20577"/>
          <ac:spMkLst>
            <pc:docMk/>
            <pc:sldMk cId="3682836757" sldId="467"/>
            <ac:spMk id="9" creationId="{F5544383-E7DE-004E-E6F9-8DAAE6F8BBB7}"/>
          </ac:spMkLst>
        </pc:spChg>
        <pc:picChg chg="add mod">
          <ac:chgData name="CHEN, KATHY (PGR)" userId="S::u2267086@live.warwick.ac.uk::33ad319c-faab-44e7-b730-ab3160d18fae" providerId="AD" clId="Web-{AF593356-4FEB-4F0E-B1F5-8802E36F7A53}" dt="2023-02-23T19:02:26.167" v="914" actId="1076"/>
          <ac:picMkLst>
            <pc:docMk/>
            <pc:sldMk cId="3682836757" sldId="467"/>
            <ac:picMk id="2" creationId="{D3DB4464-9143-D819-F697-1020F8373C3F}"/>
          </ac:picMkLst>
        </pc:picChg>
        <pc:picChg chg="del">
          <ac:chgData name="CHEN, KATHY (PGR)" userId="S::u2267086@live.warwick.ac.uk::33ad319c-faab-44e7-b730-ab3160d18fae" providerId="AD" clId="Web-{AF593356-4FEB-4F0E-B1F5-8802E36F7A53}" dt="2023-02-23T19:01:12.429" v="895"/>
          <ac:picMkLst>
            <pc:docMk/>
            <pc:sldMk cId="3682836757" sldId="467"/>
            <ac:picMk id="6" creationId="{12BFAA22-4F68-A584-41DF-64AB359A3C61}"/>
          </ac:picMkLst>
        </pc:picChg>
      </pc:sldChg>
      <pc:sldChg chg="addSp modSp add replId">
        <pc:chgData name="CHEN, KATHY (PGR)" userId="S::u2267086@live.warwick.ac.uk::33ad319c-faab-44e7-b730-ab3160d18fae" providerId="AD" clId="Web-{AF593356-4FEB-4F0E-B1F5-8802E36F7A53}" dt="2023-02-23T19:03:30.030" v="948" actId="20577"/>
        <pc:sldMkLst>
          <pc:docMk/>
          <pc:sldMk cId="1402045657" sldId="468"/>
        </pc:sldMkLst>
        <pc:spChg chg="mod">
          <ac:chgData name="CHEN, KATHY (PGR)" userId="S::u2267086@live.warwick.ac.uk::33ad319c-faab-44e7-b730-ab3160d18fae" providerId="AD" clId="Web-{AF593356-4FEB-4F0E-B1F5-8802E36F7A53}" dt="2023-02-23T19:03:30.030" v="948" actId="20577"/>
          <ac:spMkLst>
            <pc:docMk/>
            <pc:sldMk cId="1402045657" sldId="468"/>
            <ac:spMk id="9" creationId="{F5544383-E7DE-004E-E6F9-8DAAE6F8BBB7}"/>
          </ac:spMkLst>
        </pc:spChg>
        <pc:picChg chg="add mod">
          <ac:chgData name="CHEN, KATHY (PGR)" userId="S::u2267086@live.warwick.ac.uk::33ad319c-faab-44e7-b730-ab3160d18fae" providerId="AD" clId="Web-{AF593356-4FEB-4F0E-B1F5-8802E36F7A53}" dt="2023-02-23T19:02:46.964" v="925" actId="1076"/>
          <ac:picMkLst>
            <pc:docMk/>
            <pc:sldMk cId="1402045657" sldId="468"/>
            <ac:picMk id="2" creationId="{10C8571B-7BCB-5DE5-2B43-7A58AEF98DFB}"/>
          </ac:picMkLst>
        </pc:picChg>
      </pc:sldChg>
      <pc:sldChg chg="delSp modSp add replId">
        <pc:chgData name="CHEN, KATHY (PGR)" userId="S::u2267086@live.warwick.ac.uk::33ad319c-faab-44e7-b730-ab3160d18fae" providerId="AD" clId="Web-{AF593356-4FEB-4F0E-B1F5-8802E36F7A53}" dt="2023-02-23T19:04:46.799" v="971" actId="20577"/>
        <pc:sldMkLst>
          <pc:docMk/>
          <pc:sldMk cId="1566135551" sldId="469"/>
        </pc:sldMkLst>
        <pc:spChg chg="mod">
          <ac:chgData name="CHEN, KATHY (PGR)" userId="S::u2267086@live.warwick.ac.uk::33ad319c-faab-44e7-b730-ab3160d18fae" providerId="AD" clId="Web-{AF593356-4FEB-4F0E-B1F5-8802E36F7A53}" dt="2023-02-23T19:04:46.799" v="971" actId="20577"/>
          <ac:spMkLst>
            <pc:docMk/>
            <pc:sldMk cId="1566135551" sldId="469"/>
            <ac:spMk id="9" creationId="{F5544383-E7DE-004E-E6F9-8DAAE6F8BBB7}"/>
          </ac:spMkLst>
        </pc:spChg>
        <pc:picChg chg="del">
          <ac:chgData name="CHEN, KATHY (PGR)" userId="S::u2267086@live.warwick.ac.uk::33ad319c-faab-44e7-b730-ab3160d18fae" providerId="AD" clId="Web-{AF593356-4FEB-4F0E-B1F5-8802E36F7A53}" dt="2023-02-23T19:03:42.718" v="960"/>
          <ac:picMkLst>
            <pc:docMk/>
            <pc:sldMk cId="1566135551" sldId="469"/>
            <ac:picMk id="2" creationId="{10C8571B-7BCB-5DE5-2B43-7A58AEF98DFB}"/>
          </ac:picMkLst>
        </pc:picChg>
      </pc:sldChg>
      <pc:sldChg chg="addSp delSp modSp add del mod replId modClrScheme chgLayout">
        <pc:chgData name="CHEN, KATHY (PGR)" userId="S::u2267086@live.warwick.ac.uk::33ad319c-faab-44e7-b730-ab3160d18fae" providerId="AD" clId="Web-{AF593356-4FEB-4F0E-B1F5-8802E36F7A53}" dt="2023-02-23T19:06:53.039" v="995"/>
        <pc:sldMkLst>
          <pc:docMk/>
          <pc:sldMk cId="2711942996" sldId="470"/>
        </pc:sldMkLst>
        <pc:spChg chg="add del mod ord">
          <ac:chgData name="CHEN, KATHY (PGR)" userId="S::u2267086@live.warwick.ac.uk::33ad319c-faab-44e7-b730-ab3160d18fae" providerId="AD" clId="Web-{AF593356-4FEB-4F0E-B1F5-8802E36F7A53}" dt="2023-02-23T19:05:17.410" v="980"/>
          <ac:spMkLst>
            <pc:docMk/>
            <pc:sldMk cId="2711942996" sldId="470"/>
            <ac:spMk id="2" creationId="{670759B8-9E1C-450F-469A-7451A33442A3}"/>
          </ac:spMkLst>
        </pc:spChg>
        <pc:spChg chg="mod">
          <ac:chgData name="CHEN, KATHY (PGR)" userId="S::u2267086@live.warwick.ac.uk::33ad319c-faab-44e7-b730-ab3160d18fae" providerId="AD" clId="Web-{AF593356-4FEB-4F0E-B1F5-8802E36F7A53}" dt="2023-02-23T19:05:35.598" v="981" actId="1076"/>
          <ac:spMkLst>
            <pc:docMk/>
            <pc:sldMk cId="2711942996" sldId="470"/>
            <ac:spMk id="3" creationId="{6BBFEDCC-1B51-5E8D-72D3-3AE797F1178F}"/>
          </ac:spMkLst>
        </pc:spChg>
        <pc:spChg chg="mod ord">
          <ac:chgData name="CHEN, KATHY (PGR)" userId="S::u2267086@live.warwick.ac.uk::33ad319c-faab-44e7-b730-ab3160d18fae" providerId="AD" clId="Web-{AF593356-4FEB-4F0E-B1F5-8802E36F7A53}" dt="2023-02-23T19:06:25.897" v="989" actId="14100"/>
          <ac:spMkLst>
            <pc:docMk/>
            <pc:sldMk cId="2711942996" sldId="470"/>
            <ac:spMk id="4" creationId="{00000000-0000-0000-0000-000000000000}"/>
          </ac:spMkLst>
        </pc:spChg>
        <pc:spChg chg="mod ord">
          <ac:chgData name="CHEN, KATHY (PGR)" userId="S::u2267086@live.warwick.ac.uk::33ad319c-faab-44e7-b730-ab3160d18fae" providerId="AD" clId="Web-{AF593356-4FEB-4F0E-B1F5-8802E36F7A53}" dt="2023-02-23T19:05:08.003" v="977"/>
          <ac:spMkLst>
            <pc:docMk/>
            <pc:sldMk cId="2711942996" sldId="470"/>
            <ac:spMk id="5" creationId="{00000000-0000-0000-0000-000000000000}"/>
          </ac:spMkLst>
        </pc:spChg>
        <pc:spChg chg="add del mod ord">
          <ac:chgData name="CHEN, KATHY (PGR)" userId="S::u2267086@live.warwick.ac.uk::33ad319c-faab-44e7-b730-ab3160d18fae" providerId="AD" clId="Web-{AF593356-4FEB-4F0E-B1F5-8802E36F7A53}" dt="2023-02-23T19:05:11.003" v="978"/>
          <ac:spMkLst>
            <pc:docMk/>
            <pc:sldMk cId="2711942996" sldId="470"/>
            <ac:spMk id="6" creationId="{99D22ADD-ACFA-9D93-5D10-4B49268D7CB6}"/>
          </ac:spMkLst>
        </pc:spChg>
        <pc:spChg chg="add del mod ord">
          <ac:chgData name="CHEN, KATHY (PGR)" userId="S::u2267086@live.warwick.ac.uk::33ad319c-faab-44e7-b730-ab3160d18fae" providerId="AD" clId="Web-{AF593356-4FEB-4F0E-B1F5-8802E36F7A53}" dt="2023-02-23T19:05:15.363" v="979"/>
          <ac:spMkLst>
            <pc:docMk/>
            <pc:sldMk cId="2711942996" sldId="470"/>
            <ac:spMk id="8" creationId="{4C1BC991-9158-7869-958A-B9C59C052346}"/>
          </ac:spMkLst>
        </pc:spChg>
        <pc:spChg chg="mod">
          <ac:chgData name="CHEN, KATHY (PGR)" userId="S::u2267086@live.warwick.ac.uk::33ad319c-faab-44e7-b730-ab3160d18fae" providerId="AD" clId="Web-{AF593356-4FEB-4F0E-B1F5-8802E36F7A53}" dt="2023-02-23T19:05:57.771" v="985" actId="1076"/>
          <ac:spMkLst>
            <pc:docMk/>
            <pc:sldMk cId="2711942996" sldId="470"/>
            <ac:spMk id="9" creationId="{F5544383-E7DE-004E-E6F9-8DAAE6F8BBB7}"/>
          </ac:spMkLst>
        </pc:spChg>
        <pc:picChg chg="add mod ord modCrop">
          <ac:chgData name="CHEN, KATHY (PGR)" userId="S::u2267086@live.warwick.ac.uk::33ad319c-faab-44e7-b730-ab3160d18fae" providerId="AD" clId="Web-{AF593356-4FEB-4F0E-B1F5-8802E36F7A53}" dt="2023-02-23T19:06:10.287" v="988" actId="1076"/>
          <ac:picMkLst>
            <pc:docMk/>
            <pc:sldMk cId="2711942996" sldId="470"/>
            <ac:picMk id="10" creationId="{2AD2A659-51B9-E355-D6A2-F400A60D5E9B}"/>
          </ac:picMkLst>
        </pc:picChg>
      </pc:sldChg>
      <pc:sldChg chg="addSp modSp add replId">
        <pc:chgData name="CHEN, KATHY (PGR)" userId="S::u2267086@live.warwick.ac.uk::33ad319c-faab-44e7-b730-ab3160d18fae" providerId="AD" clId="Web-{AF593356-4FEB-4F0E-B1F5-8802E36F7A53}" dt="2023-02-23T19:07:11.743" v="1002" actId="20577"/>
        <pc:sldMkLst>
          <pc:docMk/>
          <pc:sldMk cId="1679619970" sldId="471"/>
        </pc:sldMkLst>
        <pc:spChg chg="mod">
          <ac:chgData name="CHEN, KATHY (PGR)" userId="S::u2267086@live.warwick.ac.uk::33ad319c-faab-44e7-b730-ab3160d18fae" providerId="AD" clId="Web-{AF593356-4FEB-4F0E-B1F5-8802E36F7A53}" dt="2023-02-23T19:07:11.743" v="1002" actId="20577"/>
          <ac:spMkLst>
            <pc:docMk/>
            <pc:sldMk cId="1679619970" sldId="471"/>
            <ac:spMk id="9" creationId="{F5544383-E7DE-004E-E6F9-8DAAE6F8BBB7}"/>
          </ac:spMkLst>
        </pc:spChg>
        <pc:picChg chg="add mod">
          <ac:chgData name="CHEN, KATHY (PGR)" userId="S::u2267086@live.warwick.ac.uk::33ad319c-faab-44e7-b730-ab3160d18fae" providerId="AD" clId="Web-{AF593356-4FEB-4F0E-B1F5-8802E36F7A53}" dt="2023-02-23T19:06:57.211" v="996" actId="1076"/>
          <ac:picMkLst>
            <pc:docMk/>
            <pc:sldMk cId="1679619970" sldId="471"/>
            <ac:picMk id="6" creationId="{E9EDD090-024D-4955-B35E-532430EBB91A}"/>
          </ac:picMkLst>
        </pc:picChg>
      </pc:sldChg>
      <pc:sldChg chg="delSp modSp add replId">
        <pc:chgData name="CHEN, KATHY (PGR)" userId="S::u2267086@live.warwick.ac.uk::33ad319c-faab-44e7-b730-ab3160d18fae" providerId="AD" clId="Web-{AF593356-4FEB-4F0E-B1F5-8802E36F7A53}" dt="2023-02-23T19:07:55.839" v="1013" actId="20577"/>
        <pc:sldMkLst>
          <pc:docMk/>
          <pc:sldMk cId="1148195227" sldId="472"/>
        </pc:sldMkLst>
        <pc:spChg chg="mod">
          <ac:chgData name="CHEN, KATHY (PGR)" userId="S::u2267086@live.warwick.ac.uk::33ad319c-faab-44e7-b730-ab3160d18fae" providerId="AD" clId="Web-{AF593356-4FEB-4F0E-B1F5-8802E36F7A53}" dt="2023-02-23T19:07:55.839" v="1013" actId="20577"/>
          <ac:spMkLst>
            <pc:docMk/>
            <pc:sldMk cId="1148195227" sldId="472"/>
            <ac:spMk id="9" creationId="{F5544383-E7DE-004E-E6F9-8DAAE6F8BBB7}"/>
          </ac:spMkLst>
        </pc:spChg>
        <pc:picChg chg="del">
          <ac:chgData name="CHEN, KATHY (PGR)" userId="S::u2267086@live.warwick.ac.uk::33ad319c-faab-44e7-b730-ab3160d18fae" providerId="AD" clId="Web-{AF593356-4FEB-4F0E-B1F5-8802E36F7A53}" dt="2023-02-23T19:07:28.119" v="1004"/>
          <ac:picMkLst>
            <pc:docMk/>
            <pc:sldMk cId="1148195227" sldId="472"/>
            <ac:picMk id="6" creationId="{E9EDD090-024D-4955-B35E-532430EBB91A}"/>
          </ac:picMkLst>
        </pc:picChg>
      </pc:sldChg>
    </pc:docChg>
  </pc:docChgLst>
  <pc:docChgLst>
    <pc:chgData name="CHEN, KATHY (PGR)" userId="S::u2267086@live.warwick.ac.uk::33ad319c-faab-44e7-b730-ab3160d18fae" providerId="AD" clId="Web-{615CBCBB-1D77-4BE8-BB36-D0BA32264A89}"/>
    <pc:docChg chg="addSld delSld modSld sldOrd">
      <pc:chgData name="CHEN, KATHY (PGR)" userId="S::u2267086@live.warwick.ac.uk::33ad319c-faab-44e7-b730-ab3160d18fae" providerId="AD" clId="Web-{615CBCBB-1D77-4BE8-BB36-D0BA32264A89}" dt="2023-02-28T20:03:26.202" v="837" actId="20577"/>
      <pc:docMkLst>
        <pc:docMk/>
      </pc:docMkLst>
      <pc:sldChg chg="modSp">
        <pc:chgData name="CHEN, KATHY (PGR)" userId="S::u2267086@live.warwick.ac.uk::33ad319c-faab-44e7-b730-ab3160d18fae" providerId="AD" clId="Web-{615CBCBB-1D77-4BE8-BB36-D0BA32264A89}" dt="2023-02-28T19:27:09.614" v="31" actId="20577"/>
        <pc:sldMkLst>
          <pc:docMk/>
          <pc:sldMk cId="419606111" sldId="449"/>
        </pc:sldMkLst>
        <pc:spChg chg="mod">
          <ac:chgData name="CHEN, KATHY (PGR)" userId="S::u2267086@live.warwick.ac.uk::33ad319c-faab-44e7-b730-ab3160d18fae" providerId="AD" clId="Web-{615CBCBB-1D77-4BE8-BB36-D0BA32264A89}" dt="2023-02-28T19:27:09.614" v="31" actId="20577"/>
          <ac:spMkLst>
            <pc:docMk/>
            <pc:sldMk cId="419606111" sldId="449"/>
            <ac:spMk id="3" creationId="{6BBFEDCC-1B51-5E8D-72D3-3AE797F1178F}"/>
          </ac:spMkLst>
        </pc:spChg>
        <pc:spChg chg="mod">
          <ac:chgData name="CHEN, KATHY (PGR)" userId="S::u2267086@live.warwick.ac.uk::33ad319c-faab-44e7-b730-ab3160d18fae" providerId="AD" clId="Web-{615CBCBB-1D77-4BE8-BB36-D0BA32264A89}" dt="2023-02-28T19:26:19.472" v="1" actId="20577"/>
          <ac:spMkLst>
            <pc:docMk/>
            <pc:sldMk cId="419606111" sldId="449"/>
            <ac:spMk id="7" creationId="{7EBA17EC-68BE-5A68-472A-4B0E6C21DA87}"/>
          </ac:spMkLst>
        </pc:spChg>
      </pc:sldChg>
      <pc:sldChg chg="modSp add del">
        <pc:chgData name="CHEN, KATHY (PGR)" userId="S::u2267086@live.warwick.ac.uk::33ad319c-faab-44e7-b730-ab3160d18fae" providerId="AD" clId="Web-{615CBCBB-1D77-4BE8-BB36-D0BA32264A89}" dt="2023-02-28T19:29:20.776" v="92" actId="20577"/>
        <pc:sldMkLst>
          <pc:docMk/>
          <pc:sldMk cId="2868258527" sldId="450"/>
        </pc:sldMkLst>
        <pc:spChg chg="mod">
          <ac:chgData name="CHEN, KATHY (PGR)" userId="S::u2267086@live.warwick.ac.uk::33ad319c-faab-44e7-b730-ab3160d18fae" providerId="AD" clId="Web-{615CBCBB-1D77-4BE8-BB36-D0BA32264A89}" dt="2023-02-28T19:28:03.007" v="77" actId="20577"/>
          <ac:spMkLst>
            <pc:docMk/>
            <pc:sldMk cId="2868258527" sldId="450"/>
            <ac:spMk id="2" creationId="{20C34B7D-E70A-2934-8E22-8DFD850923A8}"/>
          </ac:spMkLst>
        </pc:spChg>
        <pc:spChg chg="mod">
          <ac:chgData name="CHEN, KATHY (PGR)" userId="S::u2267086@live.warwick.ac.uk::33ad319c-faab-44e7-b730-ab3160d18fae" providerId="AD" clId="Web-{615CBCBB-1D77-4BE8-BB36-D0BA32264A89}" dt="2023-02-28T19:29:20.776" v="92" actId="20577"/>
          <ac:spMkLst>
            <pc:docMk/>
            <pc:sldMk cId="2868258527" sldId="450"/>
            <ac:spMk id="3" creationId="{6BBFEDCC-1B51-5E8D-72D3-3AE797F1178F}"/>
          </ac:spMkLst>
        </pc:spChg>
        <pc:spChg chg="mod">
          <ac:chgData name="CHEN, KATHY (PGR)" userId="S::u2267086@live.warwick.ac.uk::33ad319c-faab-44e7-b730-ab3160d18fae" providerId="AD" clId="Web-{615CBCBB-1D77-4BE8-BB36-D0BA32264A89}" dt="2023-02-28T19:27:15.161" v="33" actId="20577"/>
          <ac:spMkLst>
            <pc:docMk/>
            <pc:sldMk cId="2868258527" sldId="450"/>
            <ac:spMk id="7" creationId="{7EBA17EC-68BE-5A68-472A-4B0E6C21DA87}"/>
          </ac:spMkLst>
        </pc:spChg>
      </pc:sldChg>
      <pc:sldChg chg="del">
        <pc:chgData name="CHEN, KATHY (PGR)" userId="S::u2267086@live.warwick.ac.uk::33ad319c-faab-44e7-b730-ab3160d18fae" providerId="AD" clId="Web-{615CBCBB-1D77-4BE8-BB36-D0BA32264A89}" dt="2023-02-28T19:27:17.818" v="34"/>
        <pc:sldMkLst>
          <pc:docMk/>
          <pc:sldMk cId="3493199091" sldId="451"/>
        </pc:sldMkLst>
      </pc:sldChg>
      <pc:sldChg chg="modSp add replId">
        <pc:chgData name="CHEN, KATHY (PGR)" userId="S::u2267086@live.warwick.ac.uk::33ad319c-faab-44e7-b730-ab3160d18fae" providerId="AD" clId="Web-{615CBCBB-1D77-4BE8-BB36-D0BA32264A89}" dt="2023-02-28T19:30:03.355" v="114" actId="20577"/>
        <pc:sldMkLst>
          <pc:docMk/>
          <pc:sldMk cId="4275807398" sldId="451"/>
        </pc:sldMkLst>
        <pc:spChg chg="mod">
          <ac:chgData name="CHEN, KATHY (PGR)" userId="S::u2267086@live.warwick.ac.uk::33ad319c-faab-44e7-b730-ab3160d18fae" providerId="AD" clId="Web-{615CBCBB-1D77-4BE8-BB36-D0BA32264A89}" dt="2023-02-28T19:30:03.355" v="114" actId="20577"/>
          <ac:spMkLst>
            <pc:docMk/>
            <pc:sldMk cId="4275807398" sldId="451"/>
            <ac:spMk id="3" creationId="{6BBFEDCC-1B51-5E8D-72D3-3AE797F1178F}"/>
          </ac:spMkLst>
        </pc:spChg>
      </pc:sldChg>
      <pc:sldChg chg="addSp modSp add replId">
        <pc:chgData name="CHEN, KATHY (PGR)" userId="S::u2267086@live.warwick.ac.uk::33ad319c-faab-44e7-b730-ab3160d18fae" providerId="AD" clId="Web-{615CBCBB-1D77-4BE8-BB36-D0BA32264A89}" dt="2023-02-28T19:30:27.888" v="120"/>
        <pc:sldMkLst>
          <pc:docMk/>
          <pc:sldMk cId="1700685518" sldId="452"/>
        </pc:sldMkLst>
        <pc:spChg chg="mod">
          <ac:chgData name="CHEN, KATHY (PGR)" userId="S::u2267086@live.warwick.ac.uk::33ad319c-faab-44e7-b730-ab3160d18fae" providerId="AD" clId="Web-{615CBCBB-1D77-4BE8-BB36-D0BA32264A89}" dt="2023-02-28T19:30:07.715" v="116" actId="20577"/>
          <ac:spMkLst>
            <pc:docMk/>
            <pc:sldMk cId="1700685518" sldId="452"/>
            <ac:spMk id="3" creationId="{6BBFEDCC-1B51-5E8D-72D3-3AE797F1178F}"/>
          </ac:spMkLst>
        </pc:spChg>
        <pc:graphicFrameChg chg="add mod modGraphic">
          <ac:chgData name="CHEN, KATHY (PGR)" userId="S::u2267086@live.warwick.ac.uk::33ad319c-faab-44e7-b730-ab3160d18fae" providerId="AD" clId="Web-{615CBCBB-1D77-4BE8-BB36-D0BA32264A89}" dt="2023-02-28T19:30:27.888" v="120"/>
          <ac:graphicFrameMkLst>
            <pc:docMk/>
            <pc:sldMk cId="1700685518" sldId="452"/>
            <ac:graphicFrameMk id="8" creationId="{646CE2B9-80C4-AD5E-0B44-72BC025CEFC1}"/>
          </ac:graphicFrameMkLst>
        </pc:graphicFrameChg>
      </pc:sldChg>
      <pc:sldChg chg="del">
        <pc:chgData name="CHEN, KATHY (PGR)" userId="S::u2267086@live.warwick.ac.uk::33ad319c-faab-44e7-b730-ab3160d18fae" providerId="AD" clId="Web-{615CBCBB-1D77-4BE8-BB36-D0BA32264A89}" dt="2023-02-28T19:27:18.911" v="35"/>
        <pc:sldMkLst>
          <pc:docMk/>
          <pc:sldMk cId="2059153482" sldId="452"/>
        </pc:sldMkLst>
      </pc:sldChg>
      <pc:sldChg chg="del">
        <pc:chgData name="CHEN, KATHY (PGR)" userId="S::u2267086@live.warwick.ac.uk::33ad319c-faab-44e7-b730-ab3160d18fae" providerId="AD" clId="Web-{615CBCBB-1D77-4BE8-BB36-D0BA32264A89}" dt="2023-02-28T19:27:19.802" v="36"/>
        <pc:sldMkLst>
          <pc:docMk/>
          <pc:sldMk cId="1542874111" sldId="453"/>
        </pc:sldMkLst>
      </pc:sldChg>
      <pc:sldChg chg="delSp modSp add replId">
        <pc:chgData name="CHEN, KATHY (PGR)" userId="S::u2267086@live.warwick.ac.uk::33ad319c-faab-44e7-b730-ab3160d18fae" providerId="AD" clId="Web-{615CBCBB-1D77-4BE8-BB36-D0BA32264A89}" dt="2023-02-28T19:31:38.515" v="149" actId="20577"/>
        <pc:sldMkLst>
          <pc:docMk/>
          <pc:sldMk cId="1718755269" sldId="453"/>
        </pc:sldMkLst>
        <pc:spChg chg="mod">
          <ac:chgData name="CHEN, KATHY (PGR)" userId="S::u2267086@live.warwick.ac.uk::33ad319c-faab-44e7-b730-ab3160d18fae" providerId="AD" clId="Web-{615CBCBB-1D77-4BE8-BB36-D0BA32264A89}" dt="2023-02-28T19:31:38.515" v="149" actId="20577"/>
          <ac:spMkLst>
            <pc:docMk/>
            <pc:sldMk cId="1718755269" sldId="453"/>
            <ac:spMk id="3" creationId="{6BBFEDCC-1B51-5E8D-72D3-3AE797F1178F}"/>
          </ac:spMkLst>
        </pc:spChg>
        <pc:graphicFrameChg chg="del">
          <ac:chgData name="CHEN, KATHY (PGR)" userId="S::u2267086@live.warwick.ac.uk::33ad319c-faab-44e7-b730-ab3160d18fae" providerId="AD" clId="Web-{615CBCBB-1D77-4BE8-BB36-D0BA32264A89}" dt="2023-02-28T19:30:34.575" v="122"/>
          <ac:graphicFrameMkLst>
            <pc:docMk/>
            <pc:sldMk cId="1718755269" sldId="453"/>
            <ac:graphicFrameMk id="8" creationId="{646CE2B9-80C4-AD5E-0B44-72BC025CEFC1}"/>
          </ac:graphicFrameMkLst>
        </pc:graphicFrameChg>
      </pc:sldChg>
      <pc:sldChg chg="addSp modSp add replId">
        <pc:chgData name="CHEN, KATHY (PGR)" userId="S::u2267086@live.warwick.ac.uk::33ad319c-faab-44e7-b730-ab3160d18fae" providerId="AD" clId="Web-{615CBCBB-1D77-4BE8-BB36-D0BA32264A89}" dt="2023-02-28T19:33:14.378" v="189" actId="1076"/>
        <pc:sldMkLst>
          <pc:docMk/>
          <pc:sldMk cId="1018211188" sldId="454"/>
        </pc:sldMkLst>
        <pc:spChg chg="mod">
          <ac:chgData name="CHEN, KATHY (PGR)" userId="S::u2267086@live.warwick.ac.uk::33ad319c-faab-44e7-b730-ab3160d18fae" providerId="AD" clId="Web-{615CBCBB-1D77-4BE8-BB36-D0BA32264A89}" dt="2023-02-28T19:33:14.378" v="189" actId="1076"/>
          <ac:spMkLst>
            <pc:docMk/>
            <pc:sldMk cId="1018211188" sldId="454"/>
            <ac:spMk id="3" creationId="{6BBFEDCC-1B51-5E8D-72D3-3AE797F1178F}"/>
          </ac:spMkLst>
        </pc:spChg>
        <pc:graphicFrameChg chg="add mod modGraphic">
          <ac:chgData name="CHEN, KATHY (PGR)" userId="S::u2267086@live.warwick.ac.uk::33ad319c-faab-44e7-b730-ab3160d18fae" providerId="AD" clId="Web-{615CBCBB-1D77-4BE8-BB36-D0BA32264A89}" dt="2023-02-28T19:32:26.939" v="163" actId="1076"/>
          <ac:graphicFrameMkLst>
            <pc:docMk/>
            <pc:sldMk cId="1018211188" sldId="454"/>
            <ac:graphicFrameMk id="8" creationId="{41B7B0CB-BEF0-2BBB-47EF-1D0D7E672331}"/>
          </ac:graphicFrameMkLst>
        </pc:graphicFrameChg>
      </pc:sldChg>
      <pc:sldChg chg="del">
        <pc:chgData name="CHEN, KATHY (PGR)" userId="S::u2267086@live.warwick.ac.uk::33ad319c-faab-44e7-b730-ab3160d18fae" providerId="AD" clId="Web-{615CBCBB-1D77-4BE8-BB36-D0BA32264A89}" dt="2023-02-28T19:27:20.005" v="37"/>
        <pc:sldMkLst>
          <pc:docMk/>
          <pc:sldMk cId="3017710052" sldId="454"/>
        </pc:sldMkLst>
      </pc:sldChg>
      <pc:sldChg chg="delSp modSp add replId">
        <pc:chgData name="CHEN, KATHY (PGR)" userId="S::u2267086@live.warwick.ac.uk::33ad319c-faab-44e7-b730-ab3160d18fae" providerId="AD" clId="Web-{615CBCBB-1D77-4BE8-BB36-D0BA32264A89}" dt="2023-02-28T19:34:06.681" v="200" actId="20577"/>
        <pc:sldMkLst>
          <pc:docMk/>
          <pc:sldMk cId="1632513714" sldId="455"/>
        </pc:sldMkLst>
        <pc:spChg chg="mod">
          <ac:chgData name="CHEN, KATHY (PGR)" userId="S::u2267086@live.warwick.ac.uk::33ad319c-faab-44e7-b730-ab3160d18fae" providerId="AD" clId="Web-{615CBCBB-1D77-4BE8-BB36-D0BA32264A89}" dt="2023-02-28T19:34:06.681" v="200" actId="20577"/>
          <ac:spMkLst>
            <pc:docMk/>
            <pc:sldMk cId="1632513714" sldId="455"/>
            <ac:spMk id="3" creationId="{6BBFEDCC-1B51-5E8D-72D3-3AE797F1178F}"/>
          </ac:spMkLst>
        </pc:spChg>
        <pc:graphicFrameChg chg="del">
          <ac:chgData name="CHEN, KATHY (PGR)" userId="S::u2267086@live.warwick.ac.uk::33ad319c-faab-44e7-b730-ab3160d18fae" providerId="AD" clId="Web-{615CBCBB-1D77-4BE8-BB36-D0BA32264A89}" dt="2023-02-28T19:33:20.866" v="191"/>
          <ac:graphicFrameMkLst>
            <pc:docMk/>
            <pc:sldMk cId="1632513714" sldId="455"/>
            <ac:graphicFrameMk id="8" creationId="{41B7B0CB-BEF0-2BBB-47EF-1D0D7E672331}"/>
          </ac:graphicFrameMkLst>
        </pc:graphicFrameChg>
      </pc:sldChg>
      <pc:sldChg chg="del">
        <pc:chgData name="CHEN, KATHY (PGR)" userId="S::u2267086@live.warwick.ac.uk::33ad319c-faab-44e7-b730-ab3160d18fae" providerId="AD" clId="Web-{615CBCBB-1D77-4BE8-BB36-D0BA32264A89}" dt="2023-02-28T19:27:20.021" v="38"/>
        <pc:sldMkLst>
          <pc:docMk/>
          <pc:sldMk cId="2917534207" sldId="455"/>
        </pc:sldMkLst>
      </pc:sldChg>
      <pc:sldChg chg="del">
        <pc:chgData name="CHEN, KATHY (PGR)" userId="S::u2267086@live.warwick.ac.uk::33ad319c-faab-44e7-b730-ab3160d18fae" providerId="AD" clId="Web-{615CBCBB-1D77-4BE8-BB36-D0BA32264A89}" dt="2023-02-28T19:27:20.552" v="39"/>
        <pc:sldMkLst>
          <pc:docMk/>
          <pc:sldMk cId="1528137273" sldId="456"/>
        </pc:sldMkLst>
      </pc:sldChg>
      <pc:sldChg chg="modSp add replId">
        <pc:chgData name="CHEN, KATHY (PGR)" userId="S::u2267086@live.warwick.ac.uk::33ad319c-faab-44e7-b730-ab3160d18fae" providerId="AD" clId="Web-{615CBCBB-1D77-4BE8-BB36-D0BA32264A89}" dt="2023-02-28T19:34:53.886" v="214" actId="14100"/>
        <pc:sldMkLst>
          <pc:docMk/>
          <pc:sldMk cId="1877561081" sldId="456"/>
        </pc:sldMkLst>
        <pc:spChg chg="mod">
          <ac:chgData name="CHEN, KATHY (PGR)" userId="S::u2267086@live.warwick.ac.uk::33ad319c-faab-44e7-b730-ab3160d18fae" providerId="AD" clId="Web-{615CBCBB-1D77-4BE8-BB36-D0BA32264A89}" dt="2023-02-28T19:34:53.886" v="214" actId="14100"/>
          <ac:spMkLst>
            <pc:docMk/>
            <pc:sldMk cId="1877561081" sldId="456"/>
            <ac:spMk id="3" creationId="{6BBFEDCC-1B51-5E8D-72D3-3AE797F1178F}"/>
          </ac:spMkLst>
        </pc:spChg>
      </pc:sldChg>
      <pc:sldChg chg="modSp add replId">
        <pc:chgData name="CHEN, KATHY (PGR)" userId="S::u2267086@live.warwick.ac.uk::33ad319c-faab-44e7-b730-ab3160d18fae" providerId="AD" clId="Web-{615CBCBB-1D77-4BE8-BB36-D0BA32264A89}" dt="2023-02-28T19:35:39.575" v="222" actId="20577"/>
        <pc:sldMkLst>
          <pc:docMk/>
          <pc:sldMk cId="1539859030" sldId="457"/>
        </pc:sldMkLst>
        <pc:spChg chg="mod">
          <ac:chgData name="CHEN, KATHY (PGR)" userId="S::u2267086@live.warwick.ac.uk::33ad319c-faab-44e7-b730-ab3160d18fae" providerId="AD" clId="Web-{615CBCBB-1D77-4BE8-BB36-D0BA32264A89}" dt="2023-02-28T19:35:39.575" v="222" actId="20577"/>
          <ac:spMkLst>
            <pc:docMk/>
            <pc:sldMk cId="1539859030" sldId="457"/>
            <ac:spMk id="3" creationId="{6BBFEDCC-1B51-5E8D-72D3-3AE797F1178F}"/>
          </ac:spMkLst>
        </pc:spChg>
      </pc:sldChg>
      <pc:sldChg chg="addSp delSp modSp add replId">
        <pc:chgData name="CHEN, KATHY (PGR)" userId="S::u2267086@live.warwick.ac.uk::33ad319c-faab-44e7-b730-ab3160d18fae" providerId="AD" clId="Web-{615CBCBB-1D77-4BE8-BB36-D0BA32264A89}" dt="2023-02-28T19:37:23.829" v="244"/>
        <pc:sldMkLst>
          <pc:docMk/>
          <pc:sldMk cId="4001921841" sldId="458"/>
        </pc:sldMkLst>
        <pc:spChg chg="mod">
          <ac:chgData name="CHEN, KATHY (PGR)" userId="S::u2267086@live.warwick.ac.uk::33ad319c-faab-44e7-b730-ab3160d18fae" providerId="AD" clId="Web-{615CBCBB-1D77-4BE8-BB36-D0BA32264A89}" dt="2023-02-28T19:35:53.138" v="225" actId="20577"/>
          <ac:spMkLst>
            <pc:docMk/>
            <pc:sldMk cId="4001921841" sldId="458"/>
            <ac:spMk id="3" creationId="{6BBFEDCC-1B51-5E8D-72D3-3AE797F1178F}"/>
          </ac:spMkLst>
        </pc:spChg>
        <pc:graphicFrameChg chg="add mod modGraphic">
          <ac:chgData name="CHEN, KATHY (PGR)" userId="S::u2267086@live.warwick.ac.uk::33ad319c-faab-44e7-b730-ab3160d18fae" providerId="AD" clId="Web-{615CBCBB-1D77-4BE8-BB36-D0BA32264A89}" dt="2023-02-28T19:37:23.829" v="244"/>
          <ac:graphicFrameMkLst>
            <pc:docMk/>
            <pc:sldMk cId="4001921841" sldId="458"/>
            <ac:graphicFrameMk id="8" creationId="{5D292280-1851-FBD3-7A22-C0C64A46064D}"/>
          </ac:graphicFrameMkLst>
        </pc:graphicFrameChg>
        <pc:graphicFrameChg chg="add del mod modGraphic">
          <ac:chgData name="CHEN, KATHY (PGR)" userId="S::u2267086@live.warwick.ac.uk::33ad319c-faab-44e7-b730-ab3160d18fae" providerId="AD" clId="Web-{615CBCBB-1D77-4BE8-BB36-D0BA32264A89}" dt="2023-02-28T19:37:19.157" v="243"/>
          <ac:graphicFrameMkLst>
            <pc:docMk/>
            <pc:sldMk cId="4001921841" sldId="458"/>
            <ac:graphicFrameMk id="10" creationId="{9FAF8B0C-55D3-1C33-F380-CF252C05A851}"/>
          </ac:graphicFrameMkLst>
        </pc:graphicFrameChg>
      </pc:sldChg>
      <pc:sldChg chg="delSp modSp add replId">
        <pc:chgData name="CHEN, KATHY (PGR)" userId="S::u2267086@live.warwick.ac.uk::33ad319c-faab-44e7-b730-ab3160d18fae" providerId="AD" clId="Web-{615CBCBB-1D77-4BE8-BB36-D0BA32264A89}" dt="2023-02-28T19:37:15.469" v="242"/>
        <pc:sldMkLst>
          <pc:docMk/>
          <pc:sldMk cId="1748358944" sldId="459"/>
        </pc:sldMkLst>
        <pc:graphicFrameChg chg="del">
          <ac:chgData name="CHEN, KATHY (PGR)" userId="S::u2267086@live.warwick.ac.uk::33ad319c-faab-44e7-b730-ab3160d18fae" providerId="AD" clId="Web-{615CBCBB-1D77-4BE8-BB36-D0BA32264A89}" dt="2023-02-28T19:37:01.625" v="239"/>
          <ac:graphicFrameMkLst>
            <pc:docMk/>
            <pc:sldMk cId="1748358944" sldId="459"/>
            <ac:graphicFrameMk id="8" creationId="{5D292280-1851-FBD3-7A22-C0C64A46064D}"/>
          </ac:graphicFrameMkLst>
        </pc:graphicFrameChg>
        <pc:graphicFrameChg chg="mod modGraphic">
          <ac:chgData name="CHEN, KATHY (PGR)" userId="S::u2267086@live.warwick.ac.uk::33ad319c-faab-44e7-b730-ab3160d18fae" providerId="AD" clId="Web-{615CBCBB-1D77-4BE8-BB36-D0BA32264A89}" dt="2023-02-28T19:37:15.469" v="242"/>
          <ac:graphicFrameMkLst>
            <pc:docMk/>
            <pc:sldMk cId="1748358944" sldId="459"/>
            <ac:graphicFrameMk id="10" creationId="{9FAF8B0C-55D3-1C33-F380-CF252C05A851}"/>
          </ac:graphicFrameMkLst>
        </pc:graphicFrameChg>
      </pc:sldChg>
      <pc:sldChg chg="delSp modSp add replId">
        <pc:chgData name="CHEN, KATHY (PGR)" userId="S::u2267086@live.warwick.ac.uk::33ad319c-faab-44e7-b730-ab3160d18fae" providerId="AD" clId="Web-{615CBCBB-1D77-4BE8-BB36-D0BA32264A89}" dt="2023-02-28T19:38:00.346" v="256" actId="20577"/>
        <pc:sldMkLst>
          <pc:docMk/>
          <pc:sldMk cId="385670262" sldId="460"/>
        </pc:sldMkLst>
        <pc:spChg chg="mod">
          <ac:chgData name="CHEN, KATHY (PGR)" userId="S::u2267086@live.warwick.ac.uk::33ad319c-faab-44e7-b730-ab3160d18fae" providerId="AD" clId="Web-{615CBCBB-1D77-4BE8-BB36-D0BA32264A89}" dt="2023-02-28T19:38:00.346" v="256" actId="20577"/>
          <ac:spMkLst>
            <pc:docMk/>
            <pc:sldMk cId="385670262" sldId="460"/>
            <ac:spMk id="3" creationId="{6BBFEDCC-1B51-5E8D-72D3-3AE797F1178F}"/>
          </ac:spMkLst>
        </pc:spChg>
        <pc:graphicFrameChg chg="del mod modGraphic">
          <ac:chgData name="CHEN, KATHY (PGR)" userId="S::u2267086@live.warwick.ac.uk::33ad319c-faab-44e7-b730-ab3160d18fae" providerId="AD" clId="Web-{615CBCBB-1D77-4BE8-BB36-D0BA32264A89}" dt="2023-02-28T19:37:42.127" v="248"/>
          <ac:graphicFrameMkLst>
            <pc:docMk/>
            <pc:sldMk cId="385670262" sldId="460"/>
            <ac:graphicFrameMk id="10" creationId="{9FAF8B0C-55D3-1C33-F380-CF252C05A851}"/>
          </ac:graphicFrameMkLst>
        </pc:graphicFrameChg>
      </pc:sldChg>
      <pc:sldChg chg="modSp add replId">
        <pc:chgData name="CHEN, KATHY (PGR)" userId="S::u2267086@live.warwick.ac.uk::33ad319c-faab-44e7-b730-ab3160d18fae" providerId="AD" clId="Web-{615CBCBB-1D77-4BE8-BB36-D0BA32264A89}" dt="2023-02-28T19:38:28.128" v="272" actId="20577"/>
        <pc:sldMkLst>
          <pc:docMk/>
          <pc:sldMk cId="1060788308" sldId="461"/>
        </pc:sldMkLst>
        <pc:spChg chg="mod">
          <ac:chgData name="CHEN, KATHY (PGR)" userId="S::u2267086@live.warwick.ac.uk::33ad319c-faab-44e7-b730-ab3160d18fae" providerId="AD" clId="Web-{615CBCBB-1D77-4BE8-BB36-D0BA32264A89}" dt="2023-02-28T19:38:28.128" v="272" actId="20577"/>
          <ac:spMkLst>
            <pc:docMk/>
            <pc:sldMk cId="1060788308" sldId="461"/>
            <ac:spMk id="3" creationId="{6BBFEDCC-1B51-5E8D-72D3-3AE797F1178F}"/>
          </ac:spMkLst>
        </pc:spChg>
      </pc:sldChg>
      <pc:sldChg chg="addSp modSp add replId">
        <pc:chgData name="CHEN, KATHY (PGR)" userId="S::u2267086@live.warwick.ac.uk::33ad319c-faab-44e7-b730-ab3160d18fae" providerId="AD" clId="Web-{615CBCBB-1D77-4BE8-BB36-D0BA32264A89}" dt="2023-02-28T19:38:51.145" v="278" actId="1076"/>
        <pc:sldMkLst>
          <pc:docMk/>
          <pc:sldMk cId="1022434583" sldId="462"/>
        </pc:sldMkLst>
        <pc:spChg chg="mod">
          <ac:chgData name="CHEN, KATHY (PGR)" userId="S::u2267086@live.warwick.ac.uk::33ad319c-faab-44e7-b730-ab3160d18fae" providerId="AD" clId="Web-{615CBCBB-1D77-4BE8-BB36-D0BA32264A89}" dt="2023-02-28T19:38:43.316" v="275" actId="20577"/>
          <ac:spMkLst>
            <pc:docMk/>
            <pc:sldMk cId="1022434583" sldId="462"/>
            <ac:spMk id="3" creationId="{6BBFEDCC-1B51-5E8D-72D3-3AE797F1178F}"/>
          </ac:spMkLst>
        </pc:spChg>
        <pc:graphicFrameChg chg="add mod modGraphic">
          <ac:chgData name="CHEN, KATHY (PGR)" userId="S::u2267086@live.warwick.ac.uk::33ad319c-faab-44e7-b730-ab3160d18fae" providerId="AD" clId="Web-{615CBCBB-1D77-4BE8-BB36-D0BA32264A89}" dt="2023-02-28T19:38:51.145" v="278" actId="1076"/>
          <ac:graphicFrameMkLst>
            <pc:docMk/>
            <pc:sldMk cId="1022434583" sldId="462"/>
            <ac:graphicFrameMk id="8" creationId="{BCF326AE-1905-0846-B21F-61C29939E6AD}"/>
          </ac:graphicFrameMkLst>
        </pc:graphicFrameChg>
      </pc:sldChg>
      <pc:sldChg chg="addSp delSp modSp add replId">
        <pc:chgData name="CHEN, KATHY (PGR)" userId="S::u2267086@live.warwick.ac.uk::33ad319c-faab-44e7-b730-ab3160d18fae" providerId="AD" clId="Web-{615CBCBB-1D77-4BE8-BB36-D0BA32264A89}" dt="2023-02-28T19:39:10.724" v="283" actId="1076"/>
        <pc:sldMkLst>
          <pc:docMk/>
          <pc:sldMk cId="2858655472" sldId="463"/>
        </pc:sldMkLst>
        <pc:graphicFrameChg chg="del">
          <ac:chgData name="CHEN, KATHY (PGR)" userId="S::u2267086@live.warwick.ac.uk::33ad319c-faab-44e7-b730-ab3160d18fae" providerId="AD" clId="Web-{615CBCBB-1D77-4BE8-BB36-D0BA32264A89}" dt="2023-02-28T19:38:56.614" v="280"/>
          <ac:graphicFrameMkLst>
            <pc:docMk/>
            <pc:sldMk cId="2858655472" sldId="463"/>
            <ac:graphicFrameMk id="8" creationId="{BCF326AE-1905-0846-B21F-61C29939E6AD}"/>
          </ac:graphicFrameMkLst>
        </pc:graphicFrameChg>
        <pc:graphicFrameChg chg="add mod modGraphic">
          <ac:chgData name="CHEN, KATHY (PGR)" userId="S::u2267086@live.warwick.ac.uk::33ad319c-faab-44e7-b730-ab3160d18fae" providerId="AD" clId="Web-{615CBCBB-1D77-4BE8-BB36-D0BA32264A89}" dt="2023-02-28T19:39:10.724" v="283" actId="1076"/>
          <ac:graphicFrameMkLst>
            <pc:docMk/>
            <pc:sldMk cId="2858655472" sldId="463"/>
            <ac:graphicFrameMk id="9" creationId="{AD5FBAE2-152A-3D01-3695-FBC9E44DD96E}"/>
          </ac:graphicFrameMkLst>
        </pc:graphicFrameChg>
      </pc:sldChg>
      <pc:sldChg chg="delSp modSp add replId">
        <pc:chgData name="CHEN, KATHY (PGR)" userId="S::u2267086@live.warwick.ac.uk::33ad319c-faab-44e7-b730-ab3160d18fae" providerId="AD" clId="Web-{615CBCBB-1D77-4BE8-BB36-D0BA32264A89}" dt="2023-02-28T19:39:59.897" v="292" actId="20577"/>
        <pc:sldMkLst>
          <pc:docMk/>
          <pc:sldMk cId="850317712" sldId="464"/>
        </pc:sldMkLst>
        <pc:spChg chg="mod">
          <ac:chgData name="CHEN, KATHY (PGR)" userId="S::u2267086@live.warwick.ac.uk::33ad319c-faab-44e7-b730-ab3160d18fae" providerId="AD" clId="Web-{615CBCBB-1D77-4BE8-BB36-D0BA32264A89}" dt="2023-02-28T19:39:59.897" v="292" actId="20577"/>
          <ac:spMkLst>
            <pc:docMk/>
            <pc:sldMk cId="850317712" sldId="464"/>
            <ac:spMk id="3" creationId="{6BBFEDCC-1B51-5E8D-72D3-3AE797F1178F}"/>
          </ac:spMkLst>
        </pc:spChg>
        <pc:graphicFrameChg chg="del">
          <ac:chgData name="CHEN, KATHY (PGR)" userId="S::u2267086@live.warwick.ac.uk::33ad319c-faab-44e7-b730-ab3160d18fae" providerId="AD" clId="Web-{615CBCBB-1D77-4BE8-BB36-D0BA32264A89}" dt="2023-02-28T19:39:15.286" v="285"/>
          <ac:graphicFrameMkLst>
            <pc:docMk/>
            <pc:sldMk cId="850317712" sldId="464"/>
            <ac:graphicFrameMk id="9" creationId="{AD5FBAE2-152A-3D01-3695-FBC9E44DD96E}"/>
          </ac:graphicFrameMkLst>
        </pc:graphicFrameChg>
      </pc:sldChg>
      <pc:sldChg chg="addSp delSp modSp add replId">
        <pc:chgData name="CHEN, KATHY (PGR)" userId="S::u2267086@live.warwick.ac.uk::33ad319c-faab-44e7-b730-ab3160d18fae" providerId="AD" clId="Web-{615CBCBB-1D77-4BE8-BB36-D0BA32264A89}" dt="2023-02-28T19:42:59.701" v="398" actId="20577"/>
        <pc:sldMkLst>
          <pc:docMk/>
          <pc:sldMk cId="586231661" sldId="465"/>
        </pc:sldMkLst>
        <pc:spChg chg="mod">
          <ac:chgData name="CHEN, KATHY (PGR)" userId="S::u2267086@live.warwick.ac.uk::33ad319c-faab-44e7-b730-ab3160d18fae" providerId="AD" clId="Web-{615CBCBB-1D77-4BE8-BB36-D0BA32264A89}" dt="2023-02-28T19:41:33.057" v="357" actId="20577"/>
          <ac:spMkLst>
            <pc:docMk/>
            <pc:sldMk cId="586231661" sldId="465"/>
            <ac:spMk id="2" creationId="{20C34B7D-E70A-2934-8E22-8DFD850923A8}"/>
          </ac:spMkLst>
        </pc:spChg>
        <pc:spChg chg="mod">
          <ac:chgData name="CHEN, KATHY (PGR)" userId="S::u2267086@live.warwick.ac.uk::33ad319c-faab-44e7-b730-ab3160d18fae" providerId="AD" clId="Web-{615CBCBB-1D77-4BE8-BB36-D0BA32264A89}" dt="2023-02-28T19:42:59.701" v="398" actId="20577"/>
          <ac:spMkLst>
            <pc:docMk/>
            <pc:sldMk cId="586231661" sldId="465"/>
            <ac:spMk id="3" creationId="{6BBFEDCC-1B51-5E8D-72D3-3AE797F1178F}"/>
          </ac:spMkLst>
        </pc:spChg>
        <pc:spChg chg="add del mod">
          <ac:chgData name="CHEN, KATHY (PGR)" userId="S::u2267086@live.warwick.ac.uk::33ad319c-faab-44e7-b730-ab3160d18fae" providerId="AD" clId="Web-{615CBCBB-1D77-4BE8-BB36-D0BA32264A89}" dt="2023-02-28T19:40:23.539" v="301"/>
          <ac:spMkLst>
            <pc:docMk/>
            <pc:sldMk cId="586231661" sldId="465"/>
            <ac:spMk id="9" creationId="{1C8280BE-FE62-B45E-C38B-D123299C07FA}"/>
          </ac:spMkLst>
        </pc:spChg>
        <pc:graphicFrameChg chg="add mod modGraphic">
          <ac:chgData name="CHEN, KATHY (PGR)" userId="S::u2267086@live.warwick.ac.uk::33ad319c-faab-44e7-b730-ab3160d18fae" providerId="AD" clId="Web-{615CBCBB-1D77-4BE8-BB36-D0BA32264A89}" dt="2023-02-28T19:41:28.495" v="356" actId="1076"/>
          <ac:graphicFrameMkLst>
            <pc:docMk/>
            <pc:sldMk cId="586231661" sldId="465"/>
            <ac:graphicFrameMk id="8" creationId="{381C20B3-5620-740B-A077-F7430051349E}"/>
          </ac:graphicFrameMkLst>
        </pc:graphicFrameChg>
      </pc:sldChg>
      <pc:sldChg chg="delSp modSp add replId">
        <pc:chgData name="CHEN, KATHY (PGR)" userId="S::u2267086@live.warwick.ac.uk::33ad319c-faab-44e7-b730-ab3160d18fae" providerId="AD" clId="Web-{615CBCBB-1D77-4BE8-BB36-D0BA32264A89}" dt="2023-02-28T19:44:17.923" v="441" actId="20577"/>
        <pc:sldMkLst>
          <pc:docMk/>
          <pc:sldMk cId="3730488837" sldId="466"/>
        </pc:sldMkLst>
        <pc:spChg chg="mod">
          <ac:chgData name="CHEN, KATHY (PGR)" userId="S::u2267086@live.warwick.ac.uk::33ad319c-faab-44e7-b730-ab3160d18fae" providerId="AD" clId="Web-{615CBCBB-1D77-4BE8-BB36-D0BA32264A89}" dt="2023-02-28T19:43:48.500" v="432" actId="20577"/>
          <ac:spMkLst>
            <pc:docMk/>
            <pc:sldMk cId="3730488837" sldId="466"/>
            <ac:spMk id="2" creationId="{20C34B7D-E70A-2934-8E22-8DFD850923A8}"/>
          </ac:spMkLst>
        </pc:spChg>
        <pc:spChg chg="mod">
          <ac:chgData name="CHEN, KATHY (PGR)" userId="S::u2267086@live.warwick.ac.uk::33ad319c-faab-44e7-b730-ab3160d18fae" providerId="AD" clId="Web-{615CBCBB-1D77-4BE8-BB36-D0BA32264A89}" dt="2023-02-28T19:44:17.923" v="441" actId="20577"/>
          <ac:spMkLst>
            <pc:docMk/>
            <pc:sldMk cId="3730488837" sldId="466"/>
            <ac:spMk id="3" creationId="{6BBFEDCC-1B51-5E8D-72D3-3AE797F1178F}"/>
          </ac:spMkLst>
        </pc:spChg>
        <pc:graphicFrameChg chg="del">
          <ac:chgData name="CHEN, KATHY (PGR)" userId="S::u2267086@live.warwick.ac.uk::33ad319c-faab-44e7-b730-ab3160d18fae" providerId="AD" clId="Web-{615CBCBB-1D77-4BE8-BB36-D0BA32264A89}" dt="2023-02-28T19:43:19.343" v="400"/>
          <ac:graphicFrameMkLst>
            <pc:docMk/>
            <pc:sldMk cId="3730488837" sldId="466"/>
            <ac:graphicFrameMk id="8" creationId="{381C20B3-5620-740B-A077-F7430051349E}"/>
          </ac:graphicFrameMkLst>
        </pc:graphicFrameChg>
      </pc:sldChg>
      <pc:sldChg chg="modSp add replId">
        <pc:chgData name="CHEN, KATHY (PGR)" userId="S::u2267086@live.warwick.ac.uk::33ad319c-faab-44e7-b730-ab3160d18fae" providerId="AD" clId="Web-{615CBCBB-1D77-4BE8-BB36-D0BA32264A89}" dt="2023-02-28T19:44:38.017" v="446" actId="20577"/>
        <pc:sldMkLst>
          <pc:docMk/>
          <pc:sldMk cId="1133347326" sldId="467"/>
        </pc:sldMkLst>
        <pc:spChg chg="mod">
          <ac:chgData name="CHEN, KATHY (PGR)" userId="S::u2267086@live.warwick.ac.uk::33ad319c-faab-44e7-b730-ab3160d18fae" providerId="AD" clId="Web-{615CBCBB-1D77-4BE8-BB36-D0BA32264A89}" dt="2023-02-28T19:44:38.017" v="446" actId="20577"/>
          <ac:spMkLst>
            <pc:docMk/>
            <pc:sldMk cId="1133347326" sldId="467"/>
            <ac:spMk id="3" creationId="{6BBFEDCC-1B51-5E8D-72D3-3AE797F1178F}"/>
          </ac:spMkLst>
        </pc:spChg>
      </pc:sldChg>
      <pc:sldChg chg="addSp modSp add replId">
        <pc:chgData name="CHEN, KATHY (PGR)" userId="S::u2267086@live.warwick.ac.uk::33ad319c-faab-44e7-b730-ab3160d18fae" providerId="AD" clId="Web-{615CBCBB-1D77-4BE8-BB36-D0BA32264A89}" dt="2023-02-28T19:47:28.665" v="483"/>
        <pc:sldMkLst>
          <pc:docMk/>
          <pc:sldMk cId="2326726683" sldId="468"/>
        </pc:sldMkLst>
        <pc:spChg chg="mod">
          <ac:chgData name="CHEN, KATHY (PGR)" userId="S::u2267086@live.warwick.ac.uk::33ad319c-faab-44e7-b730-ab3160d18fae" providerId="AD" clId="Web-{615CBCBB-1D77-4BE8-BB36-D0BA32264A89}" dt="2023-02-28T19:45:17.644" v="455" actId="20577"/>
          <ac:spMkLst>
            <pc:docMk/>
            <pc:sldMk cId="2326726683" sldId="468"/>
            <ac:spMk id="3" creationId="{6BBFEDCC-1B51-5E8D-72D3-3AE797F1178F}"/>
          </ac:spMkLst>
        </pc:spChg>
        <pc:spChg chg="add mod">
          <ac:chgData name="CHEN, KATHY (PGR)" userId="S::u2267086@live.warwick.ac.uk::33ad319c-faab-44e7-b730-ab3160d18fae" providerId="AD" clId="Web-{615CBCBB-1D77-4BE8-BB36-D0BA32264A89}" dt="2023-02-28T19:47:20.930" v="482" actId="1076"/>
          <ac:spMkLst>
            <pc:docMk/>
            <pc:sldMk cId="2326726683" sldId="468"/>
            <ac:spMk id="9" creationId="{8ABDE436-33AA-2968-99CC-33B8612284DE}"/>
          </ac:spMkLst>
        </pc:spChg>
        <pc:graphicFrameChg chg="add mod modGraphic">
          <ac:chgData name="CHEN, KATHY (PGR)" userId="S::u2267086@live.warwick.ac.uk::33ad319c-faab-44e7-b730-ab3160d18fae" providerId="AD" clId="Web-{615CBCBB-1D77-4BE8-BB36-D0BA32264A89}" dt="2023-02-28T19:47:28.665" v="483"/>
          <ac:graphicFrameMkLst>
            <pc:docMk/>
            <pc:sldMk cId="2326726683" sldId="468"/>
            <ac:graphicFrameMk id="8" creationId="{616BB52C-9B55-53B4-D8E5-AA053631D00C}"/>
          </ac:graphicFrameMkLst>
        </pc:graphicFrameChg>
      </pc:sldChg>
      <pc:sldChg chg="addSp delSp modSp add replId">
        <pc:chgData name="CHEN, KATHY (PGR)" userId="S::u2267086@live.warwick.ac.uk::33ad319c-faab-44e7-b730-ab3160d18fae" providerId="AD" clId="Web-{615CBCBB-1D77-4BE8-BB36-D0BA32264A89}" dt="2023-02-28T19:49:26.216" v="520" actId="20577"/>
        <pc:sldMkLst>
          <pc:docMk/>
          <pc:sldMk cId="3123405472" sldId="469"/>
        </pc:sldMkLst>
        <pc:spChg chg="mod">
          <ac:chgData name="CHEN, KATHY (PGR)" userId="S::u2267086@live.warwick.ac.uk::33ad319c-faab-44e7-b730-ab3160d18fae" providerId="AD" clId="Web-{615CBCBB-1D77-4BE8-BB36-D0BA32264A89}" dt="2023-02-28T19:49:26.216" v="520" actId="20577"/>
          <ac:spMkLst>
            <pc:docMk/>
            <pc:sldMk cId="3123405472" sldId="469"/>
            <ac:spMk id="3" creationId="{6BBFEDCC-1B51-5E8D-72D3-3AE797F1178F}"/>
          </ac:spMkLst>
        </pc:spChg>
        <pc:graphicFrameChg chg="del">
          <ac:chgData name="CHEN, KATHY (PGR)" userId="S::u2267086@live.warwick.ac.uk::33ad319c-faab-44e7-b730-ab3160d18fae" providerId="AD" clId="Web-{615CBCBB-1D77-4BE8-BB36-D0BA32264A89}" dt="2023-02-28T19:47:33.962" v="484"/>
          <ac:graphicFrameMkLst>
            <pc:docMk/>
            <pc:sldMk cId="3123405472" sldId="469"/>
            <ac:graphicFrameMk id="8" creationId="{616BB52C-9B55-53B4-D8E5-AA053631D00C}"/>
          </ac:graphicFrameMkLst>
        </pc:graphicFrameChg>
        <pc:picChg chg="add mod">
          <ac:chgData name="CHEN, KATHY (PGR)" userId="S::u2267086@live.warwick.ac.uk::33ad319c-faab-44e7-b730-ab3160d18fae" providerId="AD" clId="Web-{615CBCBB-1D77-4BE8-BB36-D0BA32264A89}" dt="2023-02-28T19:48:34.480" v="498" actId="1076"/>
          <ac:picMkLst>
            <pc:docMk/>
            <pc:sldMk cId="3123405472" sldId="469"/>
            <ac:picMk id="6" creationId="{756C188F-C54E-C76C-903D-034AE70B5DF2}"/>
          </ac:picMkLst>
        </pc:picChg>
      </pc:sldChg>
      <pc:sldChg chg="addSp delSp modSp add replId">
        <pc:chgData name="CHEN, KATHY (PGR)" userId="S::u2267086@live.warwick.ac.uk::33ad319c-faab-44e7-b730-ab3160d18fae" providerId="AD" clId="Web-{615CBCBB-1D77-4BE8-BB36-D0BA32264A89}" dt="2023-02-28T19:51:22.814" v="563" actId="1076"/>
        <pc:sldMkLst>
          <pc:docMk/>
          <pc:sldMk cId="3226199609" sldId="470"/>
        </pc:sldMkLst>
        <pc:spChg chg="mod">
          <ac:chgData name="CHEN, KATHY (PGR)" userId="S::u2267086@live.warwick.ac.uk::33ad319c-faab-44e7-b730-ab3160d18fae" providerId="AD" clId="Web-{615CBCBB-1D77-4BE8-BB36-D0BA32264A89}" dt="2023-02-28T19:51:21.689" v="562" actId="20577"/>
          <ac:spMkLst>
            <pc:docMk/>
            <pc:sldMk cId="3226199609" sldId="470"/>
            <ac:spMk id="3" creationId="{6BBFEDCC-1B51-5E8D-72D3-3AE797F1178F}"/>
          </ac:spMkLst>
        </pc:spChg>
        <pc:picChg chg="del">
          <ac:chgData name="CHEN, KATHY (PGR)" userId="S::u2267086@live.warwick.ac.uk::33ad319c-faab-44e7-b730-ab3160d18fae" providerId="AD" clId="Web-{615CBCBB-1D77-4BE8-BB36-D0BA32264A89}" dt="2023-02-28T19:49:29.419" v="522"/>
          <ac:picMkLst>
            <pc:docMk/>
            <pc:sldMk cId="3226199609" sldId="470"/>
            <ac:picMk id="6" creationId="{756C188F-C54E-C76C-903D-034AE70B5DF2}"/>
          </ac:picMkLst>
        </pc:picChg>
        <pc:picChg chg="add mod">
          <ac:chgData name="CHEN, KATHY (PGR)" userId="S::u2267086@live.warwick.ac.uk::33ad319c-faab-44e7-b730-ab3160d18fae" providerId="AD" clId="Web-{615CBCBB-1D77-4BE8-BB36-D0BA32264A89}" dt="2023-02-28T19:50:11.452" v="536" actId="1076"/>
          <ac:picMkLst>
            <pc:docMk/>
            <pc:sldMk cId="3226199609" sldId="470"/>
            <ac:picMk id="8" creationId="{351C36CF-1930-F10B-F2B7-B29709417F44}"/>
          </ac:picMkLst>
        </pc:picChg>
        <pc:picChg chg="add mod">
          <ac:chgData name="CHEN, KATHY (PGR)" userId="S::u2267086@live.warwick.ac.uk::33ad319c-faab-44e7-b730-ab3160d18fae" providerId="AD" clId="Web-{615CBCBB-1D77-4BE8-BB36-D0BA32264A89}" dt="2023-02-28T19:51:22.814" v="563" actId="1076"/>
          <ac:picMkLst>
            <pc:docMk/>
            <pc:sldMk cId="3226199609" sldId="470"/>
            <ac:picMk id="9" creationId="{EFE8189D-C8A5-3CE9-AEE1-AB632152A319}"/>
          </ac:picMkLst>
        </pc:picChg>
      </pc:sldChg>
      <pc:sldChg chg="addSp delSp modSp add replId">
        <pc:chgData name="CHEN, KATHY (PGR)" userId="S::u2267086@live.warwick.ac.uk::33ad319c-faab-44e7-b730-ab3160d18fae" providerId="AD" clId="Web-{615CBCBB-1D77-4BE8-BB36-D0BA32264A89}" dt="2023-02-28T19:55:29.417" v="654" actId="20577"/>
        <pc:sldMkLst>
          <pc:docMk/>
          <pc:sldMk cId="3331686501" sldId="471"/>
        </pc:sldMkLst>
        <pc:spChg chg="del">
          <ac:chgData name="CHEN, KATHY (PGR)" userId="S::u2267086@live.warwick.ac.uk::33ad319c-faab-44e7-b730-ab3160d18fae" providerId="AD" clId="Web-{615CBCBB-1D77-4BE8-BB36-D0BA32264A89}" dt="2023-02-28T19:53:47.757" v="622"/>
          <ac:spMkLst>
            <pc:docMk/>
            <pc:sldMk cId="3331686501" sldId="471"/>
            <ac:spMk id="2" creationId="{20C34B7D-E70A-2934-8E22-8DFD850923A8}"/>
          </ac:spMkLst>
        </pc:spChg>
        <pc:spChg chg="mod">
          <ac:chgData name="CHEN, KATHY (PGR)" userId="S::u2267086@live.warwick.ac.uk::33ad319c-faab-44e7-b730-ab3160d18fae" providerId="AD" clId="Web-{615CBCBB-1D77-4BE8-BB36-D0BA32264A89}" dt="2023-02-28T19:55:29.417" v="654" actId="20577"/>
          <ac:spMkLst>
            <pc:docMk/>
            <pc:sldMk cId="3331686501" sldId="471"/>
            <ac:spMk id="3" creationId="{6BBFEDCC-1B51-5E8D-72D3-3AE797F1178F}"/>
          </ac:spMkLst>
        </pc:spChg>
        <pc:picChg chg="add mod">
          <ac:chgData name="CHEN, KATHY (PGR)" userId="S::u2267086@live.warwick.ac.uk::33ad319c-faab-44e7-b730-ab3160d18fae" providerId="AD" clId="Web-{615CBCBB-1D77-4BE8-BB36-D0BA32264A89}" dt="2023-02-28T19:54:35.165" v="636" actId="1076"/>
          <ac:picMkLst>
            <pc:docMk/>
            <pc:sldMk cId="3331686501" sldId="471"/>
            <ac:picMk id="6" creationId="{C9BE5F21-ADFB-8941-4E85-EAF5C222B32B}"/>
          </ac:picMkLst>
        </pc:picChg>
        <pc:picChg chg="del">
          <ac:chgData name="CHEN, KATHY (PGR)" userId="S::u2267086@live.warwick.ac.uk::33ad319c-faab-44e7-b730-ab3160d18fae" providerId="AD" clId="Web-{615CBCBB-1D77-4BE8-BB36-D0BA32264A89}" dt="2023-02-28T19:51:26.814" v="565"/>
          <ac:picMkLst>
            <pc:docMk/>
            <pc:sldMk cId="3331686501" sldId="471"/>
            <ac:picMk id="8" creationId="{351C36CF-1930-F10B-F2B7-B29709417F44}"/>
          </ac:picMkLst>
        </pc:picChg>
        <pc:picChg chg="del">
          <ac:chgData name="CHEN, KATHY (PGR)" userId="S::u2267086@live.warwick.ac.uk::33ad319c-faab-44e7-b730-ab3160d18fae" providerId="AD" clId="Web-{615CBCBB-1D77-4BE8-BB36-D0BA32264A89}" dt="2023-02-28T19:51:28.111" v="566"/>
          <ac:picMkLst>
            <pc:docMk/>
            <pc:sldMk cId="3331686501" sldId="471"/>
            <ac:picMk id="9" creationId="{EFE8189D-C8A5-3CE9-AEE1-AB632152A319}"/>
          </ac:picMkLst>
        </pc:picChg>
        <pc:picChg chg="add mod">
          <ac:chgData name="CHEN, KATHY (PGR)" userId="S::u2267086@live.warwick.ac.uk::33ad319c-faab-44e7-b730-ab3160d18fae" providerId="AD" clId="Web-{615CBCBB-1D77-4BE8-BB36-D0BA32264A89}" dt="2023-02-28T19:55:08.120" v="647" actId="1076"/>
          <ac:picMkLst>
            <pc:docMk/>
            <pc:sldMk cId="3331686501" sldId="471"/>
            <ac:picMk id="10" creationId="{4BF35FBB-4481-6F42-FECC-C7392B14D7BA}"/>
          </ac:picMkLst>
        </pc:picChg>
      </pc:sldChg>
      <pc:sldChg chg="delSp modSp add replId">
        <pc:chgData name="CHEN, KATHY (PGR)" userId="S::u2267086@live.warwick.ac.uk::33ad319c-faab-44e7-b730-ab3160d18fae" providerId="AD" clId="Web-{615CBCBB-1D77-4BE8-BB36-D0BA32264A89}" dt="2023-02-28T19:56:18.622" v="663" actId="20577"/>
        <pc:sldMkLst>
          <pc:docMk/>
          <pc:sldMk cId="4032059802" sldId="472"/>
        </pc:sldMkLst>
        <pc:spChg chg="mod">
          <ac:chgData name="CHEN, KATHY (PGR)" userId="S::u2267086@live.warwick.ac.uk::33ad319c-faab-44e7-b730-ab3160d18fae" providerId="AD" clId="Web-{615CBCBB-1D77-4BE8-BB36-D0BA32264A89}" dt="2023-02-28T19:56:18.622" v="663" actId="20577"/>
          <ac:spMkLst>
            <pc:docMk/>
            <pc:sldMk cId="4032059802" sldId="472"/>
            <ac:spMk id="3" creationId="{6BBFEDCC-1B51-5E8D-72D3-3AE797F1178F}"/>
          </ac:spMkLst>
        </pc:spChg>
        <pc:picChg chg="del">
          <ac:chgData name="CHEN, KATHY (PGR)" userId="S::u2267086@live.warwick.ac.uk::33ad319c-faab-44e7-b730-ab3160d18fae" providerId="AD" clId="Web-{615CBCBB-1D77-4BE8-BB36-D0BA32264A89}" dt="2023-02-28T19:53:04.287" v="600"/>
          <ac:picMkLst>
            <pc:docMk/>
            <pc:sldMk cId="4032059802" sldId="472"/>
            <ac:picMk id="6" creationId="{C9BE5F21-ADFB-8941-4E85-EAF5C222B32B}"/>
          </ac:picMkLst>
        </pc:picChg>
        <pc:picChg chg="del">
          <ac:chgData name="CHEN, KATHY (PGR)" userId="S::u2267086@live.warwick.ac.uk::33ad319c-faab-44e7-b730-ab3160d18fae" providerId="AD" clId="Web-{615CBCBB-1D77-4BE8-BB36-D0BA32264A89}" dt="2023-02-28T19:53:05.599" v="601"/>
          <ac:picMkLst>
            <pc:docMk/>
            <pc:sldMk cId="4032059802" sldId="472"/>
            <ac:picMk id="10" creationId="{4BF35FBB-4481-6F42-FECC-C7392B14D7BA}"/>
          </ac:picMkLst>
        </pc:picChg>
      </pc:sldChg>
      <pc:sldChg chg="modSp add replId">
        <pc:chgData name="CHEN, KATHY (PGR)" userId="S::u2267086@live.warwick.ac.uk::33ad319c-faab-44e7-b730-ab3160d18fae" providerId="AD" clId="Web-{615CBCBB-1D77-4BE8-BB36-D0BA32264A89}" dt="2023-02-28T19:56:54.124" v="680" actId="20577"/>
        <pc:sldMkLst>
          <pc:docMk/>
          <pc:sldMk cId="2463161979" sldId="473"/>
        </pc:sldMkLst>
        <pc:spChg chg="mod">
          <ac:chgData name="CHEN, KATHY (PGR)" userId="S::u2267086@live.warwick.ac.uk::33ad319c-faab-44e7-b730-ab3160d18fae" providerId="AD" clId="Web-{615CBCBB-1D77-4BE8-BB36-D0BA32264A89}" dt="2023-02-28T19:56:54.124" v="680" actId="20577"/>
          <ac:spMkLst>
            <pc:docMk/>
            <pc:sldMk cId="2463161979" sldId="473"/>
            <ac:spMk id="3" creationId="{6BBFEDCC-1B51-5E8D-72D3-3AE797F1178F}"/>
          </ac:spMkLst>
        </pc:spChg>
      </pc:sldChg>
      <pc:sldChg chg="modSp add replId">
        <pc:chgData name="CHEN, KATHY (PGR)" userId="S::u2267086@live.warwick.ac.uk::33ad319c-faab-44e7-b730-ab3160d18fae" providerId="AD" clId="Web-{615CBCBB-1D77-4BE8-BB36-D0BA32264A89}" dt="2023-02-28T19:59:04.176" v="730" actId="20577"/>
        <pc:sldMkLst>
          <pc:docMk/>
          <pc:sldMk cId="3227864136" sldId="474"/>
        </pc:sldMkLst>
        <pc:spChg chg="mod">
          <ac:chgData name="CHEN, KATHY (PGR)" userId="S::u2267086@live.warwick.ac.uk::33ad319c-faab-44e7-b730-ab3160d18fae" providerId="AD" clId="Web-{615CBCBB-1D77-4BE8-BB36-D0BA32264A89}" dt="2023-02-28T19:59:04.176" v="730" actId="20577"/>
          <ac:spMkLst>
            <pc:docMk/>
            <pc:sldMk cId="3227864136" sldId="474"/>
            <ac:spMk id="3" creationId="{6BBFEDCC-1B51-5E8D-72D3-3AE797F1178F}"/>
          </ac:spMkLst>
        </pc:spChg>
      </pc:sldChg>
      <pc:sldChg chg="delSp modSp add ord replId">
        <pc:chgData name="CHEN, KATHY (PGR)" userId="S::u2267086@live.warwick.ac.uk::33ad319c-faab-44e7-b730-ab3160d18fae" providerId="AD" clId="Web-{615CBCBB-1D77-4BE8-BB36-D0BA32264A89}" dt="2023-02-28T19:58:09.861" v="709"/>
        <pc:sldMkLst>
          <pc:docMk/>
          <pc:sldMk cId="982364583" sldId="475"/>
        </pc:sldMkLst>
        <pc:spChg chg="del">
          <ac:chgData name="CHEN, KATHY (PGR)" userId="S::u2267086@live.warwick.ac.uk::33ad319c-faab-44e7-b730-ab3160d18fae" providerId="AD" clId="Web-{615CBCBB-1D77-4BE8-BB36-D0BA32264A89}" dt="2023-02-28T19:57:27.828" v="689"/>
          <ac:spMkLst>
            <pc:docMk/>
            <pc:sldMk cId="982364583" sldId="475"/>
            <ac:spMk id="2" creationId="{20C34B7D-E70A-2934-8E22-8DFD850923A8}"/>
          </ac:spMkLst>
        </pc:spChg>
        <pc:spChg chg="mod">
          <ac:chgData name="CHEN, KATHY (PGR)" userId="S::u2267086@live.warwick.ac.uk::33ad319c-faab-44e7-b730-ab3160d18fae" providerId="AD" clId="Web-{615CBCBB-1D77-4BE8-BB36-D0BA32264A89}" dt="2023-02-28T19:58:09.345" v="708" actId="20577"/>
          <ac:spMkLst>
            <pc:docMk/>
            <pc:sldMk cId="982364583" sldId="475"/>
            <ac:spMk id="3" creationId="{6BBFEDCC-1B51-5E8D-72D3-3AE797F1178F}"/>
          </ac:spMkLst>
        </pc:spChg>
      </pc:sldChg>
      <pc:sldChg chg="modSp add replId">
        <pc:chgData name="CHEN, KATHY (PGR)" userId="S::u2267086@live.warwick.ac.uk::33ad319c-faab-44e7-b730-ab3160d18fae" providerId="AD" clId="Web-{615CBCBB-1D77-4BE8-BB36-D0BA32264A89}" dt="2023-02-28T19:59:52.740" v="751" actId="20577"/>
        <pc:sldMkLst>
          <pc:docMk/>
          <pc:sldMk cId="1561221133" sldId="476"/>
        </pc:sldMkLst>
        <pc:spChg chg="mod">
          <ac:chgData name="CHEN, KATHY (PGR)" userId="S::u2267086@live.warwick.ac.uk::33ad319c-faab-44e7-b730-ab3160d18fae" providerId="AD" clId="Web-{615CBCBB-1D77-4BE8-BB36-D0BA32264A89}" dt="2023-02-28T19:59:52.740" v="751" actId="20577"/>
          <ac:spMkLst>
            <pc:docMk/>
            <pc:sldMk cId="1561221133" sldId="476"/>
            <ac:spMk id="3" creationId="{6BBFEDCC-1B51-5E8D-72D3-3AE797F1178F}"/>
          </ac:spMkLst>
        </pc:spChg>
      </pc:sldChg>
      <pc:sldChg chg="modSp add replId">
        <pc:chgData name="CHEN, KATHY (PGR)" userId="S::u2267086@live.warwick.ac.uk::33ad319c-faab-44e7-b730-ab3160d18fae" providerId="AD" clId="Web-{615CBCBB-1D77-4BE8-BB36-D0BA32264A89}" dt="2023-02-28T20:00:16.772" v="760" actId="20577"/>
        <pc:sldMkLst>
          <pc:docMk/>
          <pc:sldMk cId="2615794455" sldId="477"/>
        </pc:sldMkLst>
        <pc:spChg chg="mod">
          <ac:chgData name="CHEN, KATHY (PGR)" userId="S::u2267086@live.warwick.ac.uk::33ad319c-faab-44e7-b730-ab3160d18fae" providerId="AD" clId="Web-{615CBCBB-1D77-4BE8-BB36-D0BA32264A89}" dt="2023-02-28T20:00:16.772" v="760" actId="20577"/>
          <ac:spMkLst>
            <pc:docMk/>
            <pc:sldMk cId="2615794455" sldId="477"/>
            <ac:spMk id="3" creationId="{6BBFEDCC-1B51-5E8D-72D3-3AE797F1178F}"/>
          </ac:spMkLst>
        </pc:spChg>
      </pc:sldChg>
      <pc:sldChg chg="modSp add replId">
        <pc:chgData name="CHEN, KATHY (PGR)" userId="S::u2267086@live.warwick.ac.uk::33ad319c-faab-44e7-b730-ab3160d18fae" providerId="AD" clId="Web-{615CBCBB-1D77-4BE8-BB36-D0BA32264A89}" dt="2023-02-28T20:00:34.445" v="766" actId="20577"/>
        <pc:sldMkLst>
          <pc:docMk/>
          <pc:sldMk cId="3356013891" sldId="478"/>
        </pc:sldMkLst>
        <pc:spChg chg="mod">
          <ac:chgData name="CHEN, KATHY (PGR)" userId="S::u2267086@live.warwick.ac.uk::33ad319c-faab-44e7-b730-ab3160d18fae" providerId="AD" clId="Web-{615CBCBB-1D77-4BE8-BB36-D0BA32264A89}" dt="2023-02-28T20:00:34.445" v="766" actId="20577"/>
          <ac:spMkLst>
            <pc:docMk/>
            <pc:sldMk cId="3356013891" sldId="478"/>
            <ac:spMk id="3" creationId="{6BBFEDCC-1B51-5E8D-72D3-3AE797F1178F}"/>
          </ac:spMkLst>
        </pc:spChg>
      </pc:sldChg>
      <pc:sldChg chg="modSp add replId">
        <pc:chgData name="CHEN, KATHY (PGR)" userId="S::u2267086@live.warwick.ac.uk::33ad319c-faab-44e7-b730-ab3160d18fae" providerId="AD" clId="Web-{615CBCBB-1D77-4BE8-BB36-D0BA32264A89}" dt="2023-02-28T20:01:18.274" v="779" actId="20577"/>
        <pc:sldMkLst>
          <pc:docMk/>
          <pc:sldMk cId="2625119962" sldId="479"/>
        </pc:sldMkLst>
        <pc:spChg chg="mod">
          <ac:chgData name="CHEN, KATHY (PGR)" userId="S::u2267086@live.warwick.ac.uk::33ad319c-faab-44e7-b730-ab3160d18fae" providerId="AD" clId="Web-{615CBCBB-1D77-4BE8-BB36-D0BA32264A89}" dt="2023-02-28T20:01:18.274" v="779" actId="20577"/>
          <ac:spMkLst>
            <pc:docMk/>
            <pc:sldMk cId="2625119962" sldId="479"/>
            <ac:spMk id="3" creationId="{6BBFEDCC-1B51-5E8D-72D3-3AE797F1178F}"/>
          </ac:spMkLst>
        </pc:spChg>
      </pc:sldChg>
      <pc:sldChg chg="modSp add replId">
        <pc:chgData name="CHEN, KATHY (PGR)" userId="S::u2267086@live.warwick.ac.uk::33ad319c-faab-44e7-b730-ab3160d18fae" providerId="AD" clId="Web-{615CBCBB-1D77-4BE8-BB36-D0BA32264A89}" dt="2023-02-28T20:01:43.025" v="785" actId="20577"/>
        <pc:sldMkLst>
          <pc:docMk/>
          <pc:sldMk cId="1177251665" sldId="480"/>
        </pc:sldMkLst>
        <pc:spChg chg="mod">
          <ac:chgData name="CHEN, KATHY (PGR)" userId="S::u2267086@live.warwick.ac.uk::33ad319c-faab-44e7-b730-ab3160d18fae" providerId="AD" clId="Web-{615CBCBB-1D77-4BE8-BB36-D0BA32264A89}" dt="2023-02-28T20:01:43.025" v="785" actId="20577"/>
          <ac:spMkLst>
            <pc:docMk/>
            <pc:sldMk cId="1177251665" sldId="480"/>
            <ac:spMk id="3" creationId="{6BBFEDCC-1B51-5E8D-72D3-3AE797F1178F}"/>
          </ac:spMkLst>
        </pc:spChg>
      </pc:sldChg>
      <pc:sldChg chg="modSp add replId">
        <pc:chgData name="CHEN, KATHY (PGR)" userId="S::u2267086@live.warwick.ac.uk::33ad319c-faab-44e7-b730-ab3160d18fae" providerId="AD" clId="Web-{615CBCBB-1D77-4BE8-BB36-D0BA32264A89}" dt="2023-02-28T20:02:05.401" v="799" actId="20577"/>
        <pc:sldMkLst>
          <pc:docMk/>
          <pc:sldMk cId="1001308874" sldId="481"/>
        </pc:sldMkLst>
        <pc:spChg chg="mod">
          <ac:chgData name="CHEN, KATHY (PGR)" userId="S::u2267086@live.warwick.ac.uk::33ad319c-faab-44e7-b730-ab3160d18fae" providerId="AD" clId="Web-{615CBCBB-1D77-4BE8-BB36-D0BA32264A89}" dt="2023-02-28T20:02:05.401" v="799" actId="20577"/>
          <ac:spMkLst>
            <pc:docMk/>
            <pc:sldMk cId="1001308874" sldId="481"/>
            <ac:spMk id="3" creationId="{6BBFEDCC-1B51-5E8D-72D3-3AE797F1178F}"/>
          </ac:spMkLst>
        </pc:spChg>
      </pc:sldChg>
      <pc:sldChg chg="modSp add replId">
        <pc:chgData name="CHEN, KATHY (PGR)" userId="S::u2267086@live.warwick.ac.uk::33ad319c-faab-44e7-b730-ab3160d18fae" providerId="AD" clId="Web-{615CBCBB-1D77-4BE8-BB36-D0BA32264A89}" dt="2023-02-28T20:02:24.527" v="804" actId="20577"/>
        <pc:sldMkLst>
          <pc:docMk/>
          <pc:sldMk cId="3951941910" sldId="482"/>
        </pc:sldMkLst>
        <pc:spChg chg="mod">
          <ac:chgData name="CHEN, KATHY (PGR)" userId="S::u2267086@live.warwick.ac.uk::33ad319c-faab-44e7-b730-ab3160d18fae" providerId="AD" clId="Web-{615CBCBB-1D77-4BE8-BB36-D0BA32264A89}" dt="2023-02-28T20:02:24.527" v="804" actId="20577"/>
          <ac:spMkLst>
            <pc:docMk/>
            <pc:sldMk cId="3951941910" sldId="482"/>
            <ac:spMk id="3" creationId="{6BBFEDCC-1B51-5E8D-72D3-3AE797F1178F}"/>
          </ac:spMkLst>
        </pc:spChg>
      </pc:sldChg>
      <pc:sldChg chg="addSp delSp modSp add replId">
        <pc:chgData name="CHEN, KATHY (PGR)" userId="S::u2267086@live.warwick.ac.uk::33ad319c-faab-44e7-b730-ab3160d18fae" providerId="AD" clId="Web-{615CBCBB-1D77-4BE8-BB36-D0BA32264A89}" dt="2023-02-28T20:03:26.202" v="837" actId="20577"/>
        <pc:sldMkLst>
          <pc:docMk/>
          <pc:sldMk cId="411678525" sldId="483"/>
        </pc:sldMkLst>
        <pc:spChg chg="mod">
          <ac:chgData name="CHEN, KATHY (PGR)" userId="S::u2267086@live.warwick.ac.uk::33ad319c-faab-44e7-b730-ab3160d18fae" providerId="AD" clId="Web-{615CBCBB-1D77-4BE8-BB36-D0BA32264A89}" dt="2023-02-28T20:03:26.202" v="837" actId="20577"/>
          <ac:spMkLst>
            <pc:docMk/>
            <pc:sldMk cId="411678525" sldId="483"/>
            <ac:spMk id="3" creationId="{6BBFEDCC-1B51-5E8D-72D3-3AE797F1178F}"/>
          </ac:spMkLst>
        </pc:spChg>
        <pc:picChg chg="add del mod">
          <ac:chgData name="CHEN, KATHY (PGR)" userId="S::u2267086@live.warwick.ac.uk::33ad319c-faab-44e7-b730-ab3160d18fae" providerId="AD" clId="Web-{615CBCBB-1D77-4BE8-BB36-D0BA32264A89}" dt="2023-02-28T20:03:16.310" v="823"/>
          <ac:picMkLst>
            <pc:docMk/>
            <pc:sldMk cId="411678525" sldId="483"/>
            <ac:picMk id="6" creationId="{B714BF9C-DAD9-BC35-A4E8-31BE2BD5F702}"/>
          </ac:picMkLst>
        </pc:picChg>
      </pc:sldChg>
    </pc:docChg>
  </pc:docChgLst>
  <pc:docChgLst>
    <pc:chgData name="CHEN, KATHY (PGR)" userId="S::u2267086@live.warwick.ac.uk::33ad319c-faab-44e7-b730-ab3160d18fae" providerId="AD" clId="Web-{0A43915A-C50E-0F48-D122-CE87A6BEC795}"/>
    <pc:docChg chg="addSld delSld modSld">
      <pc:chgData name="CHEN, KATHY (PGR)" userId="S::u2267086@live.warwick.ac.uk::33ad319c-faab-44e7-b730-ab3160d18fae" providerId="AD" clId="Web-{0A43915A-C50E-0F48-D122-CE87A6BEC795}" dt="2023-02-24T19:01:51.078" v="181" actId="20577"/>
      <pc:docMkLst>
        <pc:docMk/>
      </pc:docMkLst>
      <pc:sldChg chg="modSp">
        <pc:chgData name="CHEN, KATHY (PGR)" userId="S::u2267086@live.warwick.ac.uk::33ad319c-faab-44e7-b730-ab3160d18fae" providerId="AD" clId="Web-{0A43915A-C50E-0F48-D122-CE87A6BEC795}" dt="2023-02-24T18:53:41.938" v="52" actId="20577"/>
        <pc:sldMkLst>
          <pc:docMk/>
          <pc:sldMk cId="419606111" sldId="449"/>
        </pc:sldMkLst>
        <pc:spChg chg="mod">
          <ac:chgData name="CHEN, KATHY (PGR)" userId="S::u2267086@live.warwick.ac.uk::33ad319c-faab-44e7-b730-ab3160d18fae" providerId="AD" clId="Web-{0A43915A-C50E-0F48-D122-CE87A6BEC795}" dt="2023-02-24T18:53:41.938" v="52" actId="20577"/>
          <ac:spMkLst>
            <pc:docMk/>
            <pc:sldMk cId="419606111" sldId="449"/>
            <ac:spMk id="3" creationId="{6BBFEDCC-1B51-5E8D-72D3-3AE797F1178F}"/>
          </ac:spMkLst>
        </pc:spChg>
        <pc:spChg chg="mod">
          <ac:chgData name="CHEN, KATHY (PGR)" userId="S::u2267086@live.warwick.ac.uk::33ad319c-faab-44e7-b730-ab3160d18fae" providerId="AD" clId="Web-{0A43915A-C50E-0F48-D122-CE87A6BEC795}" dt="2023-02-24T18:51:37.372" v="8" actId="1076"/>
          <ac:spMkLst>
            <pc:docMk/>
            <pc:sldMk cId="419606111" sldId="449"/>
            <ac:spMk id="7" creationId="{7EBA17EC-68BE-5A68-472A-4B0E6C21DA87}"/>
          </ac:spMkLst>
        </pc:spChg>
      </pc:sldChg>
      <pc:sldChg chg="delSp modSp">
        <pc:chgData name="CHEN, KATHY (PGR)" userId="S::u2267086@live.warwick.ac.uk::33ad319c-faab-44e7-b730-ab3160d18fae" providerId="AD" clId="Web-{0A43915A-C50E-0F48-D122-CE87A6BEC795}" dt="2023-02-24T18:55:33.832" v="82" actId="20577"/>
        <pc:sldMkLst>
          <pc:docMk/>
          <pc:sldMk cId="546263679" sldId="450"/>
        </pc:sldMkLst>
        <pc:spChg chg="mod">
          <ac:chgData name="CHEN, KATHY (PGR)" userId="S::u2267086@live.warwick.ac.uk::33ad319c-faab-44e7-b730-ab3160d18fae" providerId="AD" clId="Web-{0A43915A-C50E-0F48-D122-CE87A6BEC795}" dt="2023-02-24T18:55:10.081" v="74" actId="20577"/>
          <ac:spMkLst>
            <pc:docMk/>
            <pc:sldMk cId="546263679" sldId="450"/>
            <ac:spMk id="2" creationId="{982EF65B-E84F-3387-CE22-0696805B70D3}"/>
          </ac:spMkLst>
        </pc:spChg>
        <pc:spChg chg="mod">
          <ac:chgData name="CHEN, KATHY (PGR)" userId="S::u2267086@live.warwick.ac.uk::33ad319c-faab-44e7-b730-ab3160d18fae" providerId="AD" clId="Web-{0A43915A-C50E-0F48-D122-CE87A6BEC795}" dt="2023-02-24T18:55:33.832" v="82" actId="20577"/>
          <ac:spMkLst>
            <pc:docMk/>
            <pc:sldMk cId="546263679" sldId="450"/>
            <ac:spMk id="3" creationId="{6BBFEDCC-1B51-5E8D-72D3-3AE797F1178F}"/>
          </ac:spMkLst>
        </pc:spChg>
        <pc:picChg chg="del">
          <ac:chgData name="CHEN, KATHY (PGR)" userId="S::u2267086@live.warwick.ac.uk::33ad319c-faab-44e7-b730-ab3160d18fae" providerId="AD" clId="Web-{0A43915A-C50E-0F48-D122-CE87A6BEC795}" dt="2023-02-24T18:54:03.361" v="67"/>
          <ac:picMkLst>
            <pc:docMk/>
            <pc:sldMk cId="546263679" sldId="450"/>
            <ac:picMk id="6" creationId="{8ACD11F9-F7FA-9882-15D0-45D97020BFAF}"/>
          </ac:picMkLst>
        </pc:picChg>
      </pc:sldChg>
      <pc:sldChg chg="modSp add replId">
        <pc:chgData name="CHEN, KATHY (PGR)" userId="S::u2267086@live.warwick.ac.uk::33ad319c-faab-44e7-b730-ab3160d18fae" providerId="AD" clId="Web-{0A43915A-C50E-0F48-D122-CE87A6BEC795}" dt="2023-02-24T18:56:11.114" v="99" actId="20577"/>
        <pc:sldMkLst>
          <pc:docMk/>
          <pc:sldMk cId="2760062859" sldId="451"/>
        </pc:sldMkLst>
        <pc:spChg chg="mod">
          <ac:chgData name="CHEN, KATHY (PGR)" userId="S::u2267086@live.warwick.ac.uk::33ad319c-faab-44e7-b730-ab3160d18fae" providerId="AD" clId="Web-{0A43915A-C50E-0F48-D122-CE87A6BEC795}" dt="2023-02-24T18:56:11.114" v="99" actId="20577"/>
          <ac:spMkLst>
            <pc:docMk/>
            <pc:sldMk cId="2760062859" sldId="451"/>
            <ac:spMk id="3" creationId="{6BBFEDCC-1B51-5E8D-72D3-3AE797F1178F}"/>
          </ac:spMkLst>
        </pc:spChg>
      </pc:sldChg>
      <pc:sldChg chg="del">
        <pc:chgData name="CHEN, KATHY (PGR)" userId="S::u2267086@live.warwick.ac.uk::33ad319c-faab-44e7-b730-ab3160d18fae" providerId="AD" clId="Web-{0A43915A-C50E-0F48-D122-CE87A6BEC795}" dt="2023-02-24T18:53:46.719" v="53"/>
        <pc:sldMkLst>
          <pc:docMk/>
          <pc:sldMk cId="2791265890" sldId="451"/>
        </pc:sldMkLst>
      </pc:sldChg>
      <pc:sldChg chg="del">
        <pc:chgData name="CHEN, KATHY (PGR)" userId="S::u2267086@live.warwick.ac.uk::33ad319c-faab-44e7-b730-ab3160d18fae" providerId="AD" clId="Web-{0A43915A-C50E-0F48-D122-CE87A6BEC795}" dt="2023-02-24T18:53:48.376" v="54"/>
        <pc:sldMkLst>
          <pc:docMk/>
          <pc:sldMk cId="218869180" sldId="452"/>
        </pc:sldMkLst>
      </pc:sldChg>
      <pc:sldChg chg="modSp add replId">
        <pc:chgData name="CHEN, KATHY (PGR)" userId="S::u2267086@live.warwick.ac.uk::33ad319c-faab-44e7-b730-ab3160d18fae" providerId="AD" clId="Web-{0A43915A-C50E-0F48-D122-CE87A6BEC795}" dt="2023-02-24T18:56:45.006" v="107" actId="20577"/>
        <pc:sldMkLst>
          <pc:docMk/>
          <pc:sldMk cId="4081498238" sldId="452"/>
        </pc:sldMkLst>
        <pc:spChg chg="mod">
          <ac:chgData name="CHEN, KATHY (PGR)" userId="S::u2267086@live.warwick.ac.uk::33ad319c-faab-44e7-b730-ab3160d18fae" providerId="AD" clId="Web-{0A43915A-C50E-0F48-D122-CE87A6BEC795}" dt="2023-02-24T18:56:45.006" v="107" actId="20577"/>
          <ac:spMkLst>
            <pc:docMk/>
            <pc:sldMk cId="4081498238" sldId="452"/>
            <ac:spMk id="3" creationId="{6BBFEDCC-1B51-5E8D-72D3-3AE797F1178F}"/>
          </ac:spMkLst>
        </pc:spChg>
      </pc:sldChg>
      <pc:sldChg chg="modSp add replId">
        <pc:chgData name="CHEN, KATHY (PGR)" userId="S::u2267086@live.warwick.ac.uk::33ad319c-faab-44e7-b730-ab3160d18fae" providerId="AD" clId="Web-{0A43915A-C50E-0F48-D122-CE87A6BEC795}" dt="2023-02-24T18:57:05.975" v="114" actId="20577"/>
        <pc:sldMkLst>
          <pc:docMk/>
          <pc:sldMk cId="477507639" sldId="453"/>
        </pc:sldMkLst>
        <pc:spChg chg="mod">
          <ac:chgData name="CHEN, KATHY (PGR)" userId="S::u2267086@live.warwick.ac.uk::33ad319c-faab-44e7-b730-ab3160d18fae" providerId="AD" clId="Web-{0A43915A-C50E-0F48-D122-CE87A6BEC795}" dt="2023-02-24T18:57:05.975" v="114" actId="20577"/>
          <ac:spMkLst>
            <pc:docMk/>
            <pc:sldMk cId="477507639" sldId="453"/>
            <ac:spMk id="3" creationId="{6BBFEDCC-1B51-5E8D-72D3-3AE797F1178F}"/>
          </ac:spMkLst>
        </pc:spChg>
      </pc:sldChg>
      <pc:sldChg chg="del">
        <pc:chgData name="CHEN, KATHY (PGR)" userId="S::u2267086@live.warwick.ac.uk::33ad319c-faab-44e7-b730-ab3160d18fae" providerId="AD" clId="Web-{0A43915A-C50E-0F48-D122-CE87A6BEC795}" dt="2023-02-24T18:53:48.735" v="55"/>
        <pc:sldMkLst>
          <pc:docMk/>
          <pc:sldMk cId="2525328911" sldId="453"/>
        </pc:sldMkLst>
      </pc:sldChg>
      <pc:sldChg chg="modSp add replId">
        <pc:chgData name="CHEN, KATHY (PGR)" userId="S::u2267086@live.warwick.ac.uk::33ad319c-faab-44e7-b730-ab3160d18fae" providerId="AD" clId="Web-{0A43915A-C50E-0F48-D122-CE87A6BEC795}" dt="2023-02-24T18:57:46.852" v="130" actId="20577"/>
        <pc:sldMkLst>
          <pc:docMk/>
          <pc:sldMk cId="558030446" sldId="454"/>
        </pc:sldMkLst>
        <pc:spChg chg="mod">
          <ac:chgData name="CHEN, KATHY (PGR)" userId="S::u2267086@live.warwick.ac.uk::33ad319c-faab-44e7-b730-ab3160d18fae" providerId="AD" clId="Web-{0A43915A-C50E-0F48-D122-CE87A6BEC795}" dt="2023-02-24T18:57:46.852" v="130" actId="20577"/>
          <ac:spMkLst>
            <pc:docMk/>
            <pc:sldMk cId="558030446" sldId="454"/>
            <ac:spMk id="3" creationId="{6BBFEDCC-1B51-5E8D-72D3-3AE797F1178F}"/>
          </ac:spMkLst>
        </pc:spChg>
      </pc:sldChg>
      <pc:sldChg chg="del">
        <pc:chgData name="CHEN, KATHY (PGR)" userId="S::u2267086@live.warwick.ac.uk::33ad319c-faab-44e7-b730-ab3160d18fae" providerId="AD" clId="Web-{0A43915A-C50E-0F48-D122-CE87A6BEC795}" dt="2023-02-24T18:53:50.204" v="56"/>
        <pc:sldMkLst>
          <pc:docMk/>
          <pc:sldMk cId="1643576778" sldId="454"/>
        </pc:sldMkLst>
      </pc:sldChg>
      <pc:sldChg chg="del">
        <pc:chgData name="CHEN, KATHY (PGR)" userId="S::u2267086@live.warwick.ac.uk::33ad319c-faab-44e7-b730-ab3160d18fae" providerId="AD" clId="Web-{0A43915A-C50E-0F48-D122-CE87A6BEC795}" dt="2023-02-24T18:53:51.095" v="57"/>
        <pc:sldMkLst>
          <pc:docMk/>
          <pc:sldMk cId="292341446" sldId="455"/>
        </pc:sldMkLst>
      </pc:sldChg>
      <pc:sldChg chg="modSp add replId">
        <pc:chgData name="CHEN, KATHY (PGR)" userId="S::u2267086@live.warwick.ac.uk::33ad319c-faab-44e7-b730-ab3160d18fae" providerId="AD" clId="Web-{0A43915A-C50E-0F48-D122-CE87A6BEC795}" dt="2023-02-24T18:58:34.775" v="145" actId="20577"/>
        <pc:sldMkLst>
          <pc:docMk/>
          <pc:sldMk cId="2233946982" sldId="455"/>
        </pc:sldMkLst>
        <pc:spChg chg="mod">
          <ac:chgData name="CHEN, KATHY (PGR)" userId="S::u2267086@live.warwick.ac.uk::33ad319c-faab-44e7-b730-ab3160d18fae" providerId="AD" clId="Web-{0A43915A-C50E-0F48-D122-CE87A6BEC795}" dt="2023-02-24T18:58:34.775" v="145" actId="20577"/>
          <ac:spMkLst>
            <pc:docMk/>
            <pc:sldMk cId="2233946982" sldId="455"/>
            <ac:spMk id="3" creationId="{6BBFEDCC-1B51-5E8D-72D3-3AE797F1178F}"/>
          </ac:spMkLst>
        </pc:spChg>
      </pc:sldChg>
      <pc:sldChg chg="del">
        <pc:chgData name="CHEN, KATHY (PGR)" userId="S::u2267086@live.warwick.ac.uk::33ad319c-faab-44e7-b730-ab3160d18fae" providerId="AD" clId="Web-{0A43915A-C50E-0F48-D122-CE87A6BEC795}" dt="2023-02-24T18:53:53.392" v="58"/>
        <pc:sldMkLst>
          <pc:docMk/>
          <pc:sldMk cId="799532851" sldId="456"/>
        </pc:sldMkLst>
      </pc:sldChg>
      <pc:sldChg chg="modSp add replId">
        <pc:chgData name="CHEN, KATHY (PGR)" userId="S::u2267086@live.warwick.ac.uk::33ad319c-faab-44e7-b730-ab3160d18fae" providerId="AD" clId="Web-{0A43915A-C50E-0F48-D122-CE87A6BEC795}" dt="2023-02-24T19:01:10.998" v="178" actId="20577"/>
        <pc:sldMkLst>
          <pc:docMk/>
          <pc:sldMk cId="818273014" sldId="456"/>
        </pc:sldMkLst>
        <pc:spChg chg="mod">
          <ac:chgData name="CHEN, KATHY (PGR)" userId="S::u2267086@live.warwick.ac.uk::33ad319c-faab-44e7-b730-ab3160d18fae" providerId="AD" clId="Web-{0A43915A-C50E-0F48-D122-CE87A6BEC795}" dt="2023-02-24T18:59:23.073" v="156" actId="1076"/>
          <ac:spMkLst>
            <pc:docMk/>
            <pc:sldMk cId="818273014" sldId="456"/>
            <ac:spMk id="2" creationId="{982EF65B-E84F-3387-CE22-0696805B70D3}"/>
          </ac:spMkLst>
        </pc:spChg>
        <pc:spChg chg="mod">
          <ac:chgData name="CHEN, KATHY (PGR)" userId="S::u2267086@live.warwick.ac.uk::33ad319c-faab-44e7-b730-ab3160d18fae" providerId="AD" clId="Web-{0A43915A-C50E-0F48-D122-CE87A6BEC795}" dt="2023-02-24T19:01:10.998" v="178" actId="20577"/>
          <ac:spMkLst>
            <pc:docMk/>
            <pc:sldMk cId="818273014" sldId="456"/>
            <ac:spMk id="3" creationId="{6BBFEDCC-1B51-5E8D-72D3-3AE797F1178F}"/>
          </ac:spMkLst>
        </pc:spChg>
      </pc:sldChg>
      <pc:sldChg chg="modSp add replId">
        <pc:chgData name="CHEN, KATHY (PGR)" userId="S::u2267086@live.warwick.ac.uk::33ad319c-faab-44e7-b730-ab3160d18fae" providerId="AD" clId="Web-{0A43915A-C50E-0F48-D122-CE87A6BEC795}" dt="2023-02-24T19:01:51.078" v="181" actId="20577"/>
        <pc:sldMkLst>
          <pc:docMk/>
          <pc:sldMk cId="1266809571" sldId="457"/>
        </pc:sldMkLst>
        <pc:spChg chg="mod">
          <ac:chgData name="CHEN, KATHY (PGR)" userId="S::u2267086@live.warwick.ac.uk::33ad319c-faab-44e7-b730-ab3160d18fae" providerId="AD" clId="Web-{0A43915A-C50E-0F48-D122-CE87A6BEC795}" dt="2023-02-24T19:01:51.078" v="181" actId="20577"/>
          <ac:spMkLst>
            <pc:docMk/>
            <pc:sldMk cId="1266809571" sldId="457"/>
            <ac:spMk id="3" creationId="{6BBFEDCC-1B51-5E8D-72D3-3AE797F1178F}"/>
          </ac:spMkLst>
        </pc:spChg>
      </pc:sldChg>
      <pc:sldChg chg="del">
        <pc:chgData name="CHEN, KATHY (PGR)" userId="S::u2267086@live.warwick.ac.uk::33ad319c-faab-44e7-b730-ab3160d18fae" providerId="AD" clId="Web-{0A43915A-C50E-0F48-D122-CE87A6BEC795}" dt="2023-02-24T18:53:54.235" v="59"/>
        <pc:sldMkLst>
          <pc:docMk/>
          <pc:sldMk cId="3014348472" sldId="457"/>
        </pc:sldMkLst>
      </pc:sldChg>
      <pc:sldChg chg="del">
        <pc:chgData name="CHEN, KATHY (PGR)" userId="S::u2267086@live.warwick.ac.uk::33ad319c-faab-44e7-b730-ab3160d18fae" providerId="AD" clId="Web-{0A43915A-C50E-0F48-D122-CE87A6BEC795}" dt="2023-02-24T18:53:54.985" v="60"/>
        <pc:sldMkLst>
          <pc:docMk/>
          <pc:sldMk cId="1729080459" sldId="458"/>
        </pc:sldMkLst>
      </pc:sldChg>
      <pc:sldChg chg="del">
        <pc:chgData name="CHEN, KATHY (PGR)" userId="S::u2267086@live.warwick.ac.uk::33ad319c-faab-44e7-b730-ab3160d18fae" providerId="AD" clId="Web-{0A43915A-C50E-0F48-D122-CE87A6BEC795}" dt="2023-02-24T18:53:55.751" v="61"/>
        <pc:sldMkLst>
          <pc:docMk/>
          <pc:sldMk cId="952493462" sldId="459"/>
        </pc:sldMkLst>
      </pc:sldChg>
      <pc:sldChg chg="del">
        <pc:chgData name="CHEN, KATHY (PGR)" userId="S::u2267086@live.warwick.ac.uk::33ad319c-faab-44e7-b730-ab3160d18fae" providerId="AD" clId="Web-{0A43915A-C50E-0F48-D122-CE87A6BEC795}" dt="2023-02-24T18:53:56.298" v="62"/>
        <pc:sldMkLst>
          <pc:docMk/>
          <pc:sldMk cId="1151789745" sldId="460"/>
        </pc:sldMkLst>
      </pc:sldChg>
      <pc:sldChg chg="del">
        <pc:chgData name="CHEN, KATHY (PGR)" userId="S::u2267086@live.warwick.ac.uk::33ad319c-faab-44e7-b730-ab3160d18fae" providerId="AD" clId="Web-{0A43915A-C50E-0F48-D122-CE87A6BEC795}" dt="2023-02-24T18:53:57.001" v="63"/>
        <pc:sldMkLst>
          <pc:docMk/>
          <pc:sldMk cId="344389873" sldId="461"/>
        </pc:sldMkLst>
      </pc:sldChg>
      <pc:sldChg chg="del">
        <pc:chgData name="CHEN, KATHY (PGR)" userId="S::u2267086@live.warwick.ac.uk::33ad319c-faab-44e7-b730-ab3160d18fae" providerId="AD" clId="Web-{0A43915A-C50E-0F48-D122-CE87A6BEC795}" dt="2023-02-24T18:53:57.142" v="64"/>
        <pc:sldMkLst>
          <pc:docMk/>
          <pc:sldMk cId="1132299639" sldId="462"/>
        </pc:sldMkLst>
      </pc:sldChg>
      <pc:sldChg chg="del">
        <pc:chgData name="CHEN, KATHY (PGR)" userId="S::u2267086@live.warwick.ac.uk::33ad319c-faab-44e7-b730-ab3160d18fae" providerId="AD" clId="Web-{0A43915A-C50E-0F48-D122-CE87A6BEC795}" dt="2023-02-24T18:53:57.892" v="65"/>
        <pc:sldMkLst>
          <pc:docMk/>
          <pc:sldMk cId="428452346" sldId="463"/>
        </pc:sldMkLst>
      </pc:sldChg>
      <pc:sldChg chg="del">
        <pc:chgData name="CHEN, KATHY (PGR)" userId="S::u2267086@live.warwick.ac.uk::33ad319c-faab-44e7-b730-ab3160d18fae" providerId="AD" clId="Web-{0A43915A-C50E-0F48-D122-CE87A6BEC795}" dt="2023-02-24T18:53:59.610" v="66"/>
        <pc:sldMkLst>
          <pc:docMk/>
          <pc:sldMk cId="730530812" sldId="464"/>
        </pc:sldMkLst>
      </pc:sldChg>
    </pc:docChg>
  </pc:docChgLst>
  <pc:docChgLst>
    <pc:chgData clId="Web-{1CF1BA8E-1CA0-4B38-84A2-FF5E0C7D6065}"/>
    <pc:docChg chg="modSld">
      <pc:chgData name="" userId="" providerId="" clId="Web-{1CF1BA8E-1CA0-4B38-84A2-FF5E0C7D6065}" dt="2023-02-24T21:53:08.594" v="1" actId="20577"/>
      <pc:docMkLst>
        <pc:docMk/>
      </pc:docMkLst>
      <pc:sldChg chg="modSp">
        <pc:chgData name="" userId="" providerId="" clId="Web-{1CF1BA8E-1CA0-4B38-84A2-FF5E0C7D6065}" dt="2023-02-24T21:53:08.594" v="1" actId="20577"/>
        <pc:sldMkLst>
          <pc:docMk/>
          <pc:sldMk cId="419606111" sldId="449"/>
        </pc:sldMkLst>
        <pc:spChg chg="mod">
          <ac:chgData name="" userId="" providerId="" clId="Web-{1CF1BA8E-1CA0-4B38-84A2-FF5E0C7D6065}" dt="2023-02-24T21:53:08.594" v="1" actId="20577"/>
          <ac:spMkLst>
            <pc:docMk/>
            <pc:sldMk cId="419606111" sldId="449"/>
            <ac:spMk id="7" creationId="{7EBA17EC-68BE-5A68-472A-4B0E6C21DA87}"/>
          </ac:spMkLst>
        </pc:spChg>
      </pc:sldChg>
    </pc:docChg>
  </pc:docChgLst>
  <pc:docChgLst>
    <pc:chgData name="CHEN, KATHY (PGR)" userId="S::u2267086@live.warwick.ac.uk::33ad319c-faab-44e7-b730-ab3160d18fae" providerId="AD" clId="Web-{F88EDDBB-DFEA-4071-B814-C16057CDBD46}"/>
    <pc:docChg chg="addSld modSld">
      <pc:chgData name="CHEN, KATHY (PGR)" userId="S::u2267086@live.warwick.ac.uk::33ad319c-faab-44e7-b730-ab3160d18fae" providerId="AD" clId="Web-{F88EDDBB-DFEA-4071-B814-C16057CDBD46}" dt="2023-02-24T18:45:00.519" v="536" actId="20577"/>
      <pc:docMkLst>
        <pc:docMk/>
      </pc:docMkLst>
      <pc:sldChg chg="modSp">
        <pc:chgData name="CHEN, KATHY (PGR)" userId="S::u2267086@live.warwick.ac.uk::33ad319c-faab-44e7-b730-ab3160d18fae" providerId="AD" clId="Web-{F88EDDBB-DFEA-4071-B814-C16057CDBD46}" dt="2023-02-24T18:01:28.801" v="60" actId="20577"/>
        <pc:sldMkLst>
          <pc:docMk/>
          <pc:sldMk cId="419606111" sldId="449"/>
        </pc:sldMkLst>
        <pc:spChg chg="mod">
          <ac:chgData name="CHEN, KATHY (PGR)" userId="S::u2267086@live.warwick.ac.uk::33ad319c-faab-44e7-b730-ab3160d18fae" providerId="AD" clId="Web-{F88EDDBB-DFEA-4071-B814-C16057CDBD46}" dt="2023-02-24T18:01:28.801" v="60" actId="20577"/>
          <ac:spMkLst>
            <pc:docMk/>
            <pc:sldMk cId="419606111" sldId="449"/>
            <ac:spMk id="3" creationId="{6BBFEDCC-1B51-5E8D-72D3-3AE797F1178F}"/>
          </ac:spMkLst>
        </pc:spChg>
      </pc:sldChg>
      <pc:sldChg chg="addSp modSp add replId">
        <pc:chgData name="CHEN, KATHY (PGR)" userId="S::u2267086@live.warwick.ac.uk::33ad319c-faab-44e7-b730-ab3160d18fae" providerId="AD" clId="Web-{F88EDDBB-DFEA-4071-B814-C16057CDBD46}" dt="2023-02-24T18:15:52.646" v="96" actId="20577"/>
        <pc:sldMkLst>
          <pc:docMk/>
          <pc:sldMk cId="546263679" sldId="450"/>
        </pc:sldMkLst>
        <pc:spChg chg="add mod">
          <ac:chgData name="CHEN, KATHY (PGR)" userId="S::u2267086@live.warwick.ac.uk::33ad319c-faab-44e7-b730-ab3160d18fae" providerId="AD" clId="Web-{F88EDDBB-DFEA-4071-B814-C16057CDBD46}" dt="2023-02-24T18:14:37.190" v="72" actId="1076"/>
          <ac:spMkLst>
            <pc:docMk/>
            <pc:sldMk cId="546263679" sldId="450"/>
            <ac:spMk id="2" creationId="{982EF65B-E84F-3387-CE22-0696805B70D3}"/>
          </ac:spMkLst>
        </pc:spChg>
        <pc:spChg chg="mod">
          <ac:chgData name="CHEN, KATHY (PGR)" userId="S::u2267086@live.warwick.ac.uk::33ad319c-faab-44e7-b730-ab3160d18fae" providerId="AD" clId="Web-{F88EDDBB-DFEA-4071-B814-C16057CDBD46}" dt="2023-02-24T18:15:52.646" v="96" actId="20577"/>
          <ac:spMkLst>
            <pc:docMk/>
            <pc:sldMk cId="546263679" sldId="450"/>
            <ac:spMk id="3" creationId="{6BBFEDCC-1B51-5E8D-72D3-3AE797F1178F}"/>
          </ac:spMkLst>
        </pc:spChg>
        <pc:picChg chg="add mod">
          <ac:chgData name="CHEN, KATHY (PGR)" userId="S::u2267086@live.warwick.ac.uk::33ad319c-faab-44e7-b730-ab3160d18fae" providerId="AD" clId="Web-{F88EDDBB-DFEA-4071-B814-C16057CDBD46}" dt="2023-02-24T18:15:41.646" v="89" actId="1076"/>
          <ac:picMkLst>
            <pc:docMk/>
            <pc:sldMk cId="546263679" sldId="450"/>
            <ac:picMk id="6" creationId="{8ACD11F9-F7FA-9882-15D0-45D97020BFAF}"/>
          </ac:picMkLst>
        </pc:picChg>
      </pc:sldChg>
      <pc:sldChg chg="addSp delSp modSp add replId">
        <pc:chgData name="CHEN, KATHY (PGR)" userId="S::u2267086@live.warwick.ac.uk::33ad319c-faab-44e7-b730-ab3160d18fae" providerId="AD" clId="Web-{F88EDDBB-DFEA-4071-B814-C16057CDBD46}" dt="2023-02-24T18:17:02.836" v="120" actId="20577"/>
        <pc:sldMkLst>
          <pc:docMk/>
          <pc:sldMk cId="2791265890" sldId="451"/>
        </pc:sldMkLst>
        <pc:spChg chg="mod">
          <ac:chgData name="CHEN, KATHY (PGR)" userId="S::u2267086@live.warwick.ac.uk::33ad319c-faab-44e7-b730-ab3160d18fae" providerId="AD" clId="Web-{F88EDDBB-DFEA-4071-B814-C16057CDBD46}" dt="2023-02-24T18:17:02.836" v="120" actId="20577"/>
          <ac:spMkLst>
            <pc:docMk/>
            <pc:sldMk cId="2791265890" sldId="451"/>
            <ac:spMk id="3" creationId="{6BBFEDCC-1B51-5E8D-72D3-3AE797F1178F}"/>
          </ac:spMkLst>
        </pc:spChg>
        <pc:picChg chg="del">
          <ac:chgData name="CHEN, KATHY (PGR)" userId="S::u2267086@live.warwick.ac.uk::33ad319c-faab-44e7-b730-ab3160d18fae" providerId="AD" clId="Web-{F88EDDBB-DFEA-4071-B814-C16057CDBD46}" dt="2023-02-24T18:15:58.537" v="98"/>
          <ac:picMkLst>
            <pc:docMk/>
            <pc:sldMk cId="2791265890" sldId="451"/>
            <ac:picMk id="6" creationId="{8ACD11F9-F7FA-9882-15D0-45D97020BFAF}"/>
          </ac:picMkLst>
        </pc:picChg>
        <pc:picChg chg="add mod">
          <ac:chgData name="CHEN, KATHY (PGR)" userId="S::u2267086@live.warwick.ac.uk::33ad319c-faab-44e7-b730-ab3160d18fae" providerId="AD" clId="Web-{F88EDDBB-DFEA-4071-B814-C16057CDBD46}" dt="2023-02-24T18:16:35.288" v="107" actId="1076"/>
          <ac:picMkLst>
            <pc:docMk/>
            <pc:sldMk cId="2791265890" sldId="451"/>
            <ac:picMk id="8" creationId="{11E58780-4A41-89BE-6992-CEFE333C8D40}"/>
          </ac:picMkLst>
        </pc:picChg>
      </pc:sldChg>
      <pc:sldChg chg="delSp modSp add replId">
        <pc:chgData name="CHEN, KATHY (PGR)" userId="S::u2267086@live.warwick.ac.uk::33ad319c-faab-44e7-b730-ab3160d18fae" providerId="AD" clId="Web-{F88EDDBB-DFEA-4071-B814-C16057CDBD46}" dt="2023-02-24T18:18:03.792" v="136" actId="20577"/>
        <pc:sldMkLst>
          <pc:docMk/>
          <pc:sldMk cId="218869180" sldId="452"/>
        </pc:sldMkLst>
        <pc:spChg chg="mod">
          <ac:chgData name="CHEN, KATHY (PGR)" userId="S::u2267086@live.warwick.ac.uk::33ad319c-faab-44e7-b730-ab3160d18fae" providerId="AD" clId="Web-{F88EDDBB-DFEA-4071-B814-C16057CDBD46}" dt="2023-02-24T18:18:03.792" v="136" actId="20577"/>
          <ac:spMkLst>
            <pc:docMk/>
            <pc:sldMk cId="218869180" sldId="452"/>
            <ac:spMk id="3" creationId="{6BBFEDCC-1B51-5E8D-72D3-3AE797F1178F}"/>
          </ac:spMkLst>
        </pc:spChg>
        <pc:picChg chg="del">
          <ac:chgData name="CHEN, KATHY (PGR)" userId="S::u2267086@live.warwick.ac.uk::33ad319c-faab-44e7-b730-ab3160d18fae" providerId="AD" clId="Web-{F88EDDBB-DFEA-4071-B814-C16057CDBD46}" dt="2023-02-24T18:17:06.774" v="122"/>
          <ac:picMkLst>
            <pc:docMk/>
            <pc:sldMk cId="218869180" sldId="452"/>
            <ac:picMk id="8" creationId="{11E58780-4A41-89BE-6992-CEFE333C8D40}"/>
          </ac:picMkLst>
        </pc:picChg>
      </pc:sldChg>
      <pc:sldChg chg="addSp modSp add replId">
        <pc:chgData name="CHEN, KATHY (PGR)" userId="S::u2267086@live.warwick.ac.uk::33ad319c-faab-44e7-b730-ab3160d18fae" providerId="AD" clId="Web-{F88EDDBB-DFEA-4071-B814-C16057CDBD46}" dt="2023-02-24T18:18:39.715" v="150" actId="1076"/>
        <pc:sldMkLst>
          <pc:docMk/>
          <pc:sldMk cId="2525328911" sldId="453"/>
        </pc:sldMkLst>
        <pc:spChg chg="mod">
          <ac:chgData name="CHEN, KATHY (PGR)" userId="S::u2267086@live.warwick.ac.uk::33ad319c-faab-44e7-b730-ab3160d18fae" providerId="AD" clId="Web-{F88EDDBB-DFEA-4071-B814-C16057CDBD46}" dt="2023-02-24T18:18:24.214" v="144" actId="20577"/>
          <ac:spMkLst>
            <pc:docMk/>
            <pc:sldMk cId="2525328911" sldId="453"/>
            <ac:spMk id="3" creationId="{6BBFEDCC-1B51-5E8D-72D3-3AE797F1178F}"/>
          </ac:spMkLst>
        </pc:spChg>
        <pc:picChg chg="add mod">
          <ac:chgData name="CHEN, KATHY (PGR)" userId="S::u2267086@live.warwick.ac.uk::33ad319c-faab-44e7-b730-ab3160d18fae" providerId="AD" clId="Web-{F88EDDBB-DFEA-4071-B814-C16057CDBD46}" dt="2023-02-24T18:18:39.715" v="150" actId="1076"/>
          <ac:picMkLst>
            <pc:docMk/>
            <pc:sldMk cId="2525328911" sldId="453"/>
            <ac:picMk id="6" creationId="{C8324933-E0D8-E9C2-D83D-E9FF6AF517D4}"/>
          </ac:picMkLst>
        </pc:picChg>
      </pc:sldChg>
      <pc:sldChg chg="delSp modSp add replId">
        <pc:chgData name="CHEN, KATHY (PGR)" userId="S::u2267086@live.warwick.ac.uk::33ad319c-faab-44e7-b730-ab3160d18fae" providerId="AD" clId="Web-{F88EDDBB-DFEA-4071-B814-C16057CDBD46}" dt="2023-02-24T18:19:36.717" v="162" actId="20577"/>
        <pc:sldMkLst>
          <pc:docMk/>
          <pc:sldMk cId="1643576778" sldId="454"/>
        </pc:sldMkLst>
        <pc:spChg chg="mod">
          <ac:chgData name="CHEN, KATHY (PGR)" userId="S::u2267086@live.warwick.ac.uk::33ad319c-faab-44e7-b730-ab3160d18fae" providerId="AD" clId="Web-{F88EDDBB-DFEA-4071-B814-C16057CDBD46}" dt="2023-02-24T18:19:36.717" v="162" actId="20577"/>
          <ac:spMkLst>
            <pc:docMk/>
            <pc:sldMk cId="1643576778" sldId="454"/>
            <ac:spMk id="3" creationId="{6BBFEDCC-1B51-5E8D-72D3-3AE797F1178F}"/>
          </ac:spMkLst>
        </pc:spChg>
        <pc:picChg chg="del">
          <ac:chgData name="CHEN, KATHY (PGR)" userId="S::u2267086@live.warwick.ac.uk::33ad319c-faab-44e7-b730-ab3160d18fae" providerId="AD" clId="Web-{F88EDDBB-DFEA-4071-B814-C16057CDBD46}" dt="2023-02-24T18:18:46.293" v="152"/>
          <ac:picMkLst>
            <pc:docMk/>
            <pc:sldMk cId="1643576778" sldId="454"/>
            <ac:picMk id="6" creationId="{C8324933-E0D8-E9C2-D83D-E9FF6AF517D4}"/>
          </ac:picMkLst>
        </pc:picChg>
      </pc:sldChg>
      <pc:sldChg chg="addSp modSp add replId">
        <pc:chgData name="CHEN, KATHY (PGR)" userId="S::u2267086@live.warwick.ac.uk::33ad319c-faab-44e7-b730-ab3160d18fae" providerId="AD" clId="Web-{F88EDDBB-DFEA-4071-B814-C16057CDBD46}" dt="2023-02-24T18:21:53.691" v="186" actId="1076"/>
        <pc:sldMkLst>
          <pc:docMk/>
          <pc:sldMk cId="292341446" sldId="455"/>
        </pc:sldMkLst>
        <pc:spChg chg="mod">
          <ac:chgData name="CHEN, KATHY (PGR)" userId="S::u2267086@live.warwick.ac.uk::33ad319c-faab-44e7-b730-ab3160d18fae" providerId="AD" clId="Web-{F88EDDBB-DFEA-4071-B814-C16057CDBD46}" dt="2023-02-24T18:20:43.798" v="172"/>
          <ac:spMkLst>
            <pc:docMk/>
            <pc:sldMk cId="292341446" sldId="455"/>
            <ac:spMk id="3" creationId="{6BBFEDCC-1B51-5E8D-72D3-3AE797F1178F}"/>
          </ac:spMkLst>
        </pc:spChg>
        <pc:spChg chg="add mod">
          <ac:chgData name="CHEN, KATHY (PGR)" userId="S::u2267086@live.warwick.ac.uk::33ad319c-faab-44e7-b730-ab3160d18fae" providerId="AD" clId="Web-{F88EDDBB-DFEA-4071-B814-C16057CDBD46}" dt="2023-02-24T18:21:51.050" v="185" actId="1076"/>
          <ac:spMkLst>
            <pc:docMk/>
            <pc:sldMk cId="292341446" sldId="455"/>
            <ac:spMk id="6" creationId="{FB70339B-A947-99AB-4757-6AB6B0FD71C2}"/>
          </ac:spMkLst>
        </pc:spChg>
        <pc:spChg chg="add mod">
          <ac:chgData name="CHEN, KATHY (PGR)" userId="S::u2267086@live.warwick.ac.uk::33ad319c-faab-44e7-b730-ab3160d18fae" providerId="AD" clId="Web-{F88EDDBB-DFEA-4071-B814-C16057CDBD46}" dt="2023-02-24T18:21:53.691" v="186" actId="1076"/>
          <ac:spMkLst>
            <pc:docMk/>
            <pc:sldMk cId="292341446" sldId="455"/>
            <ac:spMk id="8" creationId="{DDF65349-2071-55D0-81CB-274FB13CDCB3}"/>
          </ac:spMkLst>
        </pc:spChg>
      </pc:sldChg>
      <pc:sldChg chg="addSp delSp modSp add mod replId modClrScheme chgLayout">
        <pc:chgData name="CHEN, KATHY (PGR)" userId="S::u2267086@live.warwick.ac.uk::33ad319c-faab-44e7-b730-ab3160d18fae" providerId="AD" clId="Web-{F88EDDBB-DFEA-4071-B814-C16057CDBD46}" dt="2023-02-24T18:23:18.788" v="215" actId="20577"/>
        <pc:sldMkLst>
          <pc:docMk/>
          <pc:sldMk cId="799532851" sldId="456"/>
        </pc:sldMkLst>
        <pc:spChg chg="mod">
          <ac:chgData name="CHEN, KATHY (PGR)" userId="S::u2267086@live.warwick.ac.uk::33ad319c-faab-44e7-b730-ab3160d18fae" providerId="AD" clId="Web-{F88EDDBB-DFEA-4071-B814-C16057CDBD46}" dt="2023-02-24T18:23:18.788" v="215" actId="20577"/>
          <ac:spMkLst>
            <pc:docMk/>
            <pc:sldMk cId="799532851" sldId="456"/>
            <ac:spMk id="3" creationId="{6BBFEDCC-1B51-5E8D-72D3-3AE797F1178F}"/>
          </ac:spMkLst>
        </pc:spChg>
        <pc:spChg chg="mod ord">
          <ac:chgData name="CHEN, KATHY (PGR)" userId="S::u2267086@live.warwick.ac.uk::33ad319c-faab-44e7-b730-ab3160d18fae" providerId="AD" clId="Web-{F88EDDBB-DFEA-4071-B814-C16057CDBD46}" dt="2023-02-24T18:22:49.911" v="203"/>
          <ac:spMkLst>
            <pc:docMk/>
            <pc:sldMk cId="799532851" sldId="456"/>
            <ac:spMk id="4" creationId="{00000000-0000-0000-0000-000000000000}"/>
          </ac:spMkLst>
        </pc:spChg>
        <pc:spChg chg="mod ord">
          <ac:chgData name="CHEN, KATHY (PGR)" userId="S::u2267086@live.warwick.ac.uk::33ad319c-faab-44e7-b730-ab3160d18fae" providerId="AD" clId="Web-{F88EDDBB-DFEA-4071-B814-C16057CDBD46}" dt="2023-02-24T18:22:49.911" v="203"/>
          <ac:spMkLst>
            <pc:docMk/>
            <pc:sldMk cId="799532851" sldId="456"/>
            <ac:spMk id="5" creationId="{00000000-0000-0000-0000-000000000000}"/>
          </ac:spMkLst>
        </pc:spChg>
        <pc:spChg chg="del mod">
          <ac:chgData name="CHEN, KATHY (PGR)" userId="S::u2267086@live.warwick.ac.uk::33ad319c-faab-44e7-b730-ab3160d18fae" providerId="AD" clId="Web-{F88EDDBB-DFEA-4071-B814-C16057CDBD46}" dt="2023-02-24T18:22:02.675" v="189"/>
          <ac:spMkLst>
            <pc:docMk/>
            <pc:sldMk cId="799532851" sldId="456"/>
            <ac:spMk id="6" creationId="{FB70339B-A947-99AB-4757-6AB6B0FD71C2}"/>
          </ac:spMkLst>
        </pc:spChg>
        <pc:spChg chg="del mod">
          <ac:chgData name="CHEN, KATHY (PGR)" userId="S::u2267086@live.warwick.ac.uk::33ad319c-faab-44e7-b730-ab3160d18fae" providerId="AD" clId="Web-{F88EDDBB-DFEA-4071-B814-C16057CDBD46}" dt="2023-02-24T18:22:09.769" v="191"/>
          <ac:spMkLst>
            <pc:docMk/>
            <pc:sldMk cId="799532851" sldId="456"/>
            <ac:spMk id="8" creationId="{DDF65349-2071-55D0-81CB-274FB13CDCB3}"/>
          </ac:spMkLst>
        </pc:spChg>
        <pc:spChg chg="add del mod ord">
          <ac:chgData name="CHEN, KATHY (PGR)" userId="S::u2267086@live.warwick.ac.uk::33ad319c-faab-44e7-b730-ab3160d18fae" providerId="AD" clId="Web-{F88EDDBB-DFEA-4071-B814-C16057CDBD46}" dt="2023-02-24T18:22:49.911" v="203"/>
          <ac:spMkLst>
            <pc:docMk/>
            <pc:sldMk cId="799532851" sldId="456"/>
            <ac:spMk id="9" creationId="{B7F21BA5-94CD-69A6-CD40-8277AA56048C}"/>
          </ac:spMkLst>
        </pc:spChg>
        <pc:spChg chg="add del mod ord">
          <ac:chgData name="CHEN, KATHY (PGR)" userId="S::u2267086@live.warwick.ac.uk::33ad319c-faab-44e7-b730-ab3160d18fae" providerId="AD" clId="Web-{F88EDDBB-DFEA-4071-B814-C16057CDBD46}" dt="2023-02-24T18:22:49.911" v="203"/>
          <ac:spMkLst>
            <pc:docMk/>
            <pc:sldMk cId="799532851" sldId="456"/>
            <ac:spMk id="10" creationId="{71687651-5B16-24B6-5521-C020CB14EB70}"/>
          </ac:spMkLst>
        </pc:spChg>
        <pc:spChg chg="add del mod ord">
          <ac:chgData name="CHEN, KATHY (PGR)" userId="S::u2267086@live.warwick.ac.uk::33ad319c-faab-44e7-b730-ab3160d18fae" providerId="AD" clId="Web-{F88EDDBB-DFEA-4071-B814-C16057CDBD46}" dt="2023-02-24T18:22:49.911" v="203"/>
          <ac:spMkLst>
            <pc:docMk/>
            <pc:sldMk cId="799532851" sldId="456"/>
            <ac:spMk id="11" creationId="{2BE19B67-9864-606F-789A-6529BAD2BF80}"/>
          </ac:spMkLst>
        </pc:spChg>
        <pc:picChg chg="add mod">
          <ac:chgData name="CHEN, KATHY (PGR)" userId="S::u2267086@live.warwick.ac.uk::33ad319c-faab-44e7-b730-ab3160d18fae" providerId="AD" clId="Web-{F88EDDBB-DFEA-4071-B814-C16057CDBD46}" dt="2023-02-24T18:23:02.459" v="207" actId="1076"/>
          <ac:picMkLst>
            <pc:docMk/>
            <pc:sldMk cId="799532851" sldId="456"/>
            <ac:picMk id="12" creationId="{6BF55A7F-5CE0-A88D-74DA-ABD3C3CA076D}"/>
          </ac:picMkLst>
        </pc:picChg>
      </pc:sldChg>
      <pc:sldChg chg="addSp delSp modSp add replId">
        <pc:chgData name="CHEN, KATHY (PGR)" userId="S::u2267086@live.warwick.ac.uk::33ad319c-faab-44e7-b730-ab3160d18fae" providerId="AD" clId="Web-{F88EDDBB-DFEA-4071-B814-C16057CDBD46}" dt="2023-02-24T18:29:07.473" v="260" actId="1076"/>
        <pc:sldMkLst>
          <pc:docMk/>
          <pc:sldMk cId="3014348472" sldId="457"/>
        </pc:sldMkLst>
        <pc:spChg chg="mod">
          <ac:chgData name="CHEN, KATHY (PGR)" userId="S::u2267086@live.warwick.ac.uk::33ad319c-faab-44e7-b730-ab3160d18fae" providerId="AD" clId="Web-{F88EDDBB-DFEA-4071-B814-C16057CDBD46}" dt="2023-02-24T18:23:46.429" v="219" actId="20577"/>
          <ac:spMkLst>
            <pc:docMk/>
            <pc:sldMk cId="3014348472" sldId="457"/>
            <ac:spMk id="3" creationId="{6BBFEDCC-1B51-5E8D-72D3-3AE797F1178F}"/>
          </ac:spMkLst>
        </pc:spChg>
        <pc:spChg chg="add mod">
          <ac:chgData name="CHEN, KATHY (PGR)" userId="S::u2267086@live.warwick.ac.uk::33ad319c-faab-44e7-b730-ab3160d18fae" providerId="AD" clId="Web-{F88EDDBB-DFEA-4071-B814-C16057CDBD46}" dt="2023-02-24T18:25:25.558" v="239" actId="20577"/>
          <ac:spMkLst>
            <pc:docMk/>
            <pc:sldMk cId="3014348472" sldId="457"/>
            <ac:spMk id="6" creationId="{822B9A2B-5B1A-5119-808B-A90BA6B81C20}"/>
          </ac:spMkLst>
        </pc:spChg>
        <pc:spChg chg="add mod">
          <ac:chgData name="CHEN, KATHY (PGR)" userId="S::u2267086@live.warwick.ac.uk::33ad319c-faab-44e7-b730-ab3160d18fae" providerId="AD" clId="Web-{F88EDDBB-DFEA-4071-B814-C16057CDBD46}" dt="2023-02-24T18:25:32.792" v="243" actId="20577"/>
          <ac:spMkLst>
            <pc:docMk/>
            <pc:sldMk cId="3014348472" sldId="457"/>
            <ac:spMk id="8" creationId="{FBF9027A-F45C-19C3-9ECB-E1107F8D3C95}"/>
          </ac:spMkLst>
        </pc:spChg>
        <pc:spChg chg="add mod">
          <ac:chgData name="CHEN, KATHY (PGR)" userId="S::u2267086@live.warwick.ac.uk::33ad319c-faab-44e7-b730-ab3160d18fae" providerId="AD" clId="Web-{F88EDDBB-DFEA-4071-B814-C16057CDBD46}" dt="2023-02-24T18:25:33.292" v="244" actId="20577"/>
          <ac:spMkLst>
            <pc:docMk/>
            <pc:sldMk cId="3014348472" sldId="457"/>
            <ac:spMk id="9" creationId="{0B3F46B9-E44E-240C-43B2-D852DFC77980}"/>
          </ac:spMkLst>
        </pc:spChg>
        <pc:picChg chg="add mod">
          <ac:chgData name="CHEN, KATHY (PGR)" userId="S::u2267086@live.warwick.ac.uk::33ad319c-faab-44e7-b730-ab3160d18fae" providerId="AD" clId="Web-{F88EDDBB-DFEA-4071-B814-C16057CDBD46}" dt="2023-02-24T18:26:01.434" v="249" actId="1076"/>
          <ac:picMkLst>
            <pc:docMk/>
            <pc:sldMk cId="3014348472" sldId="457"/>
            <ac:picMk id="10" creationId="{7D5605FC-D5C7-F256-20C2-442BD72E1336}"/>
          </ac:picMkLst>
        </pc:picChg>
        <pc:picChg chg="add mod">
          <ac:chgData name="CHEN, KATHY (PGR)" userId="S::u2267086@live.warwick.ac.uk::33ad319c-faab-44e7-b730-ab3160d18fae" providerId="AD" clId="Web-{F88EDDBB-DFEA-4071-B814-C16057CDBD46}" dt="2023-02-24T18:26:26.123" v="254" actId="1076"/>
          <ac:picMkLst>
            <pc:docMk/>
            <pc:sldMk cId="3014348472" sldId="457"/>
            <ac:picMk id="11" creationId="{3DE806BB-93A7-5B16-12FB-18BFA7850129}"/>
          </ac:picMkLst>
        </pc:picChg>
        <pc:picChg chg="del">
          <ac:chgData name="CHEN, KATHY (PGR)" userId="S::u2267086@live.warwick.ac.uk::33ad319c-faab-44e7-b730-ab3160d18fae" providerId="AD" clId="Web-{F88EDDBB-DFEA-4071-B814-C16057CDBD46}" dt="2023-02-24T18:23:27.725" v="217"/>
          <ac:picMkLst>
            <pc:docMk/>
            <pc:sldMk cId="3014348472" sldId="457"/>
            <ac:picMk id="12" creationId="{6BF55A7F-5CE0-A88D-74DA-ABD3C3CA076D}"/>
          </ac:picMkLst>
        </pc:picChg>
        <pc:picChg chg="add mod">
          <ac:chgData name="CHEN, KATHY (PGR)" userId="S::u2267086@live.warwick.ac.uk::33ad319c-faab-44e7-b730-ab3160d18fae" providerId="AD" clId="Web-{F88EDDBB-DFEA-4071-B814-C16057CDBD46}" dt="2023-02-24T18:29:07.473" v="260" actId="1076"/>
          <ac:picMkLst>
            <pc:docMk/>
            <pc:sldMk cId="3014348472" sldId="457"/>
            <ac:picMk id="13" creationId="{81E1CCD4-8AC6-557D-5A67-0EDF47085D60}"/>
          </ac:picMkLst>
        </pc:picChg>
      </pc:sldChg>
      <pc:sldChg chg="delSp modSp add replId">
        <pc:chgData name="CHEN, KATHY (PGR)" userId="S::u2267086@live.warwick.ac.uk::33ad319c-faab-44e7-b730-ab3160d18fae" providerId="AD" clId="Web-{F88EDDBB-DFEA-4071-B814-C16057CDBD46}" dt="2023-02-24T18:30:13.757" v="281" actId="20577"/>
        <pc:sldMkLst>
          <pc:docMk/>
          <pc:sldMk cId="1729080459" sldId="458"/>
        </pc:sldMkLst>
        <pc:spChg chg="mod">
          <ac:chgData name="CHEN, KATHY (PGR)" userId="S::u2267086@live.warwick.ac.uk::33ad319c-faab-44e7-b730-ab3160d18fae" providerId="AD" clId="Web-{F88EDDBB-DFEA-4071-B814-C16057CDBD46}" dt="2023-02-24T18:30:13.757" v="281" actId="20577"/>
          <ac:spMkLst>
            <pc:docMk/>
            <pc:sldMk cId="1729080459" sldId="458"/>
            <ac:spMk id="3" creationId="{6BBFEDCC-1B51-5E8D-72D3-3AE797F1178F}"/>
          </ac:spMkLst>
        </pc:spChg>
        <pc:spChg chg="del">
          <ac:chgData name="CHEN, KATHY (PGR)" userId="S::u2267086@live.warwick.ac.uk::33ad319c-faab-44e7-b730-ab3160d18fae" providerId="AD" clId="Web-{F88EDDBB-DFEA-4071-B814-C16057CDBD46}" dt="2023-02-24T18:29:25.130" v="268"/>
          <ac:spMkLst>
            <pc:docMk/>
            <pc:sldMk cId="1729080459" sldId="458"/>
            <ac:spMk id="6" creationId="{822B9A2B-5B1A-5119-808B-A90BA6B81C20}"/>
          </ac:spMkLst>
        </pc:spChg>
        <pc:spChg chg="del">
          <ac:chgData name="CHEN, KATHY (PGR)" userId="S::u2267086@live.warwick.ac.uk::33ad319c-faab-44e7-b730-ab3160d18fae" providerId="AD" clId="Web-{F88EDDBB-DFEA-4071-B814-C16057CDBD46}" dt="2023-02-24T18:29:23.286" v="267"/>
          <ac:spMkLst>
            <pc:docMk/>
            <pc:sldMk cId="1729080459" sldId="458"/>
            <ac:spMk id="8" creationId="{FBF9027A-F45C-19C3-9ECB-E1107F8D3C95}"/>
          </ac:spMkLst>
        </pc:spChg>
        <pc:spChg chg="del mod">
          <ac:chgData name="CHEN, KATHY (PGR)" userId="S::u2267086@live.warwick.ac.uk::33ad319c-faab-44e7-b730-ab3160d18fae" providerId="AD" clId="Web-{F88EDDBB-DFEA-4071-B814-C16057CDBD46}" dt="2023-02-24T18:29:21.723" v="266"/>
          <ac:spMkLst>
            <pc:docMk/>
            <pc:sldMk cId="1729080459" sldId="458"/>
            <ac:spMk id="9" creationId="{0B3F46B9-E44E-240C-43B2-D852DFC77980}"/>
          </ac:spMkLst>
        </pc:spChg>
        <pc:picChg chg="del">
          <ac:chgData name="CHEN, KATHY (PGR)" userId="S::u2267086@live.warwick.ac.uk::33ad319c-faab-44e7-b730-ab3160d18fae" providerId="AD" clId="Web-{F88EDDBB-DFEA-4071-B814-C16057CDBD46}" dt="2023-02-24T18:29:16.833" v="263"/>
          <ac:picMkLst>
            <pc:docMk/>
            <pc:sldMk cId="1729080459" sldId="458"/>
            <ac:picMk id="10" creationId="{7D5605FC-D5C7-F256-20C2-442BD72E1336}"/>
          </ac:picMkLst>
        </pc:picChg>
        <pc:picChg chg="del">
          <ac:chgData name="CHEN, KATHY (PGR)" userId="S::u2267086@live.warwick.ac.uk::33ad319c-faab-44e7-b730-ab3160d18fae" providerId="AD" clId="Web-{F88EDDBB-DFEA-4071-B814-C16057CDBD46}" dt="2023-02-24T18:29:18.145" v="264"/>
          <ac:picMkLst>
            <pc:docMk/>
            <pc:sldMk cId="1729080459" sldId="458"/>
            <ac:picMk id="11" creationId="{3DE806BB-93A7-5B16-12FB-18BFA7850129}"/>
          </ac:picMkLst>
        </pc:picChg>
        <pc:picChg chg="del">
          <ac:chgData name="CHEN, KATHY (PGR)" userId="S::u2267086@live.warwick.ac.uk::33ad319c-faab-44e7-b730-ab3160d18fae" providerId="AD" clId="Web-{F88EDDBB-DFEA-4071-B814-C16057CDBD46}" dt="2023-02-24T18:29:15.614" v="262"/>
          <ac:picMkLst>
            <pc:docMk/>
            <pc:sldMk cId="1729080459" sldId="458"/>
            <ac:picMk id="13" creationId="{81E1CCD4-8AC6-557D-5A67-0EDF47085D60}"/>
          </ac:picMkLst>
        </pc:picChg>
      </pc:sldChg>
      <pc:sldChg chg="modSp add replId">
        <pc:chgData name="CHEN, KATHY (PGR)" userId="S::u2267086@live.warwick.ac.uk::33ad319c-faab-44e7-b730-ab3160d18fae" providerId="AD" clId="Web-{F88EDDBB-DFEA-4071-B814-C16057CDBD46}" dt="2023-02-24T18:32:33.715" v="298" actId="20577"/>
        <pc:sldMkLst>
          <pc:docMk/>
          <pc:sldMk cId="952493462" sldId="459"/>
        </pc:sldMkLst>
        <pc:spChg chg="mod">
          <ac:chgData name="CHEN, KATHY (PGR)" userId="S::u2267086@live.warwick.ac.uk::33ad319c-faab-44e7-b730-ab3160d18fae" providerId="AD" clId="Web-{F88EDDBB-DFEA-4071-B814-C16057CDBD46}" dt="2023-02-24T18:32:33.715" v="298" actId="20577"/>
          <ac:spMkLst>
            <pc:docMk/>
            <pc:sldMk cId="952493462" sldId="459"/>
            <ac:spMk id="3" creationId="{6BBFEDCC-1B51-5E8D-72D3-3AE797F1178F}"/>
          </ac:spMkLst>
        </pc:spChg>
      </pc:sldChg>
      <pc:sldChg chg="modSp add replId">
        <pc:chgData name="CHEN, KATHY (PGR)" userId="S::u2267086@live.warwick.ac.uk::33ad319c-faab-44e7-b730-ab3160d18fae" providerId="AD" clId="Web-{F88EDDBB-DFEA-4071-B814-C16057CDBD46}" dt="2023-02-24T18:33:51.468" v="326" actId="20577"/>
        <pc:sldMkLst>
          <pc:docMk/>
          <pc:sldMk cId="1151789745" sldId="460"/>
        </pc:sldMkLst>
        <pc:spChg chg="mod">
          <ac:chgData name="CHEN, KATHY (PGR)" userId="S::u2267086@live.warwick.ac.uk::33ad319c-faab-44e7-b730-ab3160d18fae" providerId="AD" clId="Web-{F88EDDBB-DFEA-4071-B814-C16057CDBD46}" dt="2023-02-24T18:33:51.468" v="326" actId="20577"/>
          <ac:spMkLst>
            <pc:docMk/>
            <pc:sldMk cId="1151789745" sldId="460"/>
            <ac:spMk id="3" creationId="{6BBFEDCC-1B51-5E8D-72D3-3AE797F1178F}"/>
          </ac:spMkLst>
        </pc:spChg>
      </pc:sldChg>
      <pc:sldChg chg="addSp modSp add replId">
        <pc:chgData name="CHEN, KATHY (PGR)" userId="S::u2267086@live.warwick.ac.uk::33ad319c-faab-44e7-b730-ab3160d18fae" providerId="AD" clId="Web-{F88EDDBB-DFEA-4071-B814-C16057CDBD46}" dt="2023-02-24T18:44:03.220" v="516" actId="20577"/>
        <pc:sldMkLst>
          <pc:docMk/>
          <pc:sldMk cId="344389873" sldId="461"/>
        </pc:sldMkLst>
        <pc:spChg chg="mod">
          <ac:chgData name="CHEN, KATHY (PGR)" userId="S::u2267086@live.warwick.ac.uk::33ad319c-faab-44e7-b730-ab3160d18fae" providerId="AD" clId="Web-{F88EDDBB-DFEA-4071-B814-C16057CDBD46}" dt="2023-02-24T18:44:03.220" v="516" actId="20577"/>
          <ac:spMkLst>
            <pc:docMk/>
            <pc:sldMk cId="344389873" sldId="461"/>
            <ac:spMk id="3" creationId="{6BBFEDCC-1B51-5E8D-72D3-3AE797F1178F}"/>
          </ac:spMkLst>
        </pc:spChg>
        <pc:picChg chg="add mod">
          <ac:chgData name="CHEN, KATHY (PGR)" userId="S::u2267086@live.warwick.ac.uk::33ad319c-faab-44e7-b730-ab3160d18fae" providerId="AD" clId="Web-{F88EDDBB-DFEA-4071-B814-C16057CDBD46}" dt="2023-02-24T18:36:30.125" v="344" actId="14100"/>
          <ac:picMkLst>
            <pc:docMk/>
            <pc:sldMk cId="344389873" sldId="461"/>
            <ac:picMk id="6" creationId="{F3B19C8B-DEC0-ED2F-85B9-63B962E3F624}"/>
          </ac:picMkLst>
        </pc:picChg>
      </pc:sldChg>
      <pc:sldChg chg="delSp modSp add replId">
        <pc:chgData name="CHEN, KATHY (PGR)" userId="S::u2267086@live.warwick.ac.uk::33ad319c-faab-44e7-b730-ab3160d18fae" providerId="AD" clId="Web-{F88EDDBB-DFEA-4071-B814-C16057CDBD46}" dt="2023-02-24T18:37:52.191" v="354" actId="20577"/>
        <pc:sldMkLst>
          <pc:docMk/>
          <pc:sldMk cId="1132299639" sldId="462"/>
        </pc:sldMkLst>
        <pc:spChg chg="mod">
          <ac:chgData name="CHEN, KATHY (PGR)" userId="S::u2267086@live.warwick.ac.uk::33ad319c-faab-44e7-b730-ab3160d18fae" providerId="AD" clId="Web-{F88EDDBB-DFEA-4071-B814-C16057CDBD46}" dt="2023-02-24T18:37:52.191" v="354" actId="20577"/>
          <ac:spMkLst>
            <pc:docMk/>
            <pc:sldMk cId="1132299639" sldId="462"/>
            <ac:spMk id="3" creationId="{6BBFEDCC-1B51-5E8D-72D3-3AE797F1178F}"/>
          </ac:spMkLst>
        </pc:spChg>
        <pc:picChg chg="del">
          <ac:chgData name="CHEN, KATHY (PGR)" userId="S::u2267086@live.warwick.ac.uk::33ad319c-faab-44e7-b730-ab3160d18fae" providerId="AD" clId="Web-{F88EDDBB-DFEA-4071-B814-C16057CDBD46}" dt="2023-02-24T18:36:55.032" v="346"/>
          <ac:picMkLst>
            <pc:docMk/>
            <pc:sldMk cId="1132299639" sldId="462"/>
            <ac:picMk id="6" creationId="{F3B19C8B-DEC0-ED2F-85B9-63B962E3F624}"/>
          </ac:picMkLst>
        </pc:picChg>
      </pc:sldChg>
      <pc:sldChg chg="modSp add replId">
        <pc:chgData name="CHEN, KATHY (PGR)" userId="S::u2267086@live.warwick.ac.uk::33ad319c-faab-44e7-b730-ab3160d18fae" providerId="AD" clId="Web-{F88EDDBB-DFEA-4071-B814-C16057CDBD46}" dt="2023-02-24T18:43:51.547" v="514" actId="20577"/>
        <pc:sldMkLst>
          <pc:docMk/>
          <pc:sldMk cId="428452346" sldId="463"/>
        </pc:sldMkLst>
        <pc:spChg chg="mod">
          <ac:chgData name="CHEN, KATHY (PGR)" userId="S::u2267086@live.warwick.ac.uk::33ad319c-faab-44e7-b730-ab3160d18fae" providerId="AD" clId="Web-{F88EDDBB-DFEA-4071-B814-C16057CDBD46}" dt="2023-02-24T18:39:51.164" v="415" actId="20577"/>
          <ac:spMkLst>
            <pc:docMk/>
            <pc:sldMk cId="428452346" sldId="463"/>
            <ac:spMk id="2" creationId="{982EF65B-E84F-3387-CE22-0696805B70D3}"/>
          </ac:spMkLst>
        </pc:spChg>
        <pc:spChg chg="mod">
          <ac:chgData name="CHEN, KATHY (PGR)" userId="S::u2267086@live.warwick.ac.uk::33ad319c-faab-44e7-b730-ab3160d18fae" providerId="AD" clId="Web-{F88EDDBB-DFEA-4071-B814-C16057CDBD46}" dt="2023-02-24T18:43:51.547" v="514" actId="20577"/>
          <ac:spMkLst>
            <pc:docMk/>
            <pc:sldMk cId="428452346" sldId="463"/>
            <ac:spMk id="3" creationId="{6BBFEDCC-1B51-5E8D-72D3-3AE797F1178F}"/>
          </ac:spMkLst>
        </pc:spChg>
      </pc:sldChg>
      <pc:sldChg chg="modSp add replId">
        <pc:chgData name="CHEN, KATHY (PGR)" userId="S::u2267086@live.warwick.ac.uk::33ad319c-faab-44e7-b730-ab3160d18fae" providerId="AD" clId="Web-{F88EDDBB-DFEA-4071-B814-C16057CDBD46}" dt="2023-02-24T18:45:00.519" v="536" actId="20577"/>
        <pc:sldMkLst>
          <pc:docMk/>
          <pc:sldMk cId="730530812" sldId="464"/>
        </pc:sldMkLst>
        <pc:spChg chg="mod">
          <ac:chgData name="CHEN, KATHY (PGR)" userId="S::u2267086@live.warwick.ac.uk::33ad319c-faab-44e7-b730-ab3160d18fae" providerId="AD" clId="Web-{F88EDDBB-DFEA-4071-B814-C16057CDBD46}" dt="2023-02-24T18:44:29.361" v="521" actId="20577"/>
          <ac:spMkLst>
            <pc:docMk/>
            <pc:sldMk cId="730530812" sldId="464"/>
            <ac:spMk id="2" creationId="{982EF65B-E84F-3387-CE22-0696805B70D3}"/>
          </ac:spMkLst>
        </pc:spChg>
        <pc:spChg chg="mod">
          <ac:chgData name="CHEN, KATHY (PGR)" userId="S::u2267086@live.warwick.ac.uk::33ad319c-faab-44e7-b730-ab3160d18fae" providerId="AD" clId="Web-{F88EDDBB-DFEA-4071-B814-C16057CDBD46}" dt="2023-02-24T18:45:00.519" v="536" actId="20577"/>
          <ac:spMkLst>
            <pc:docMk/>
            <pc:sldMk cId="730530812" sldId="464"/>
            <ac:spMk id="3" creationId="{6BBFEDCC-1B51-5E8D-72D3-3AE797F1178F}"/>
          </ac:spMkLst>
        </pc:spChg>
      </pc:sldChg>
    </pc:docChg>
  </pc:docChgLst>
  <pc:docChgLst>
    <pc:chgData name="CHEN, KATHY (PGR)" userId="S::u2267086@live.warwick.ac.uk::33ad319c-faab-44e7-b730-ab3160d18fae" providerId="AD" clId="Web-{1CF1BA8E-1CA0-4B38-84A2-FF5E0C7D6065}"/>
    <pc:docChg chg="addSld delSld modSld">
      <pc:chgData name="CHEN, KATHY (PGR)" userId="S::u2267086@live.warwick.ac.uk::33ad319c-faab-44e7-b730-ab3160d18fae" providerId="AD" clId="Web-{1CF1BA8E-1CA0-4B38-84A2-FF5E0C7D6065}" dt="2023-02-24T22:06:59.333" v="351" actId="20577"/>
      <pc:docMkLst>
        <pc:docMk/>
      </pc:docMkLst>
      <pc:sldChg chg="modSp">
        <pc:chgData name="CHEN, KATHY (PGR)" userId="S::u2267086@live.warwick.ac.uk::33ad319c-faab-44e7-b730-ab3160d18fae" providerId="AD" clId="Web-{1CF1BA8E-1CA0-4B38-84A2-FF5E0C7D6065}" dt="2023-02-24T21:54:52.846" v="78" actId="20577"/>
        <pc:sldMkLst>
          <pc:docMk/>
          <pc:sldMk cId="419606111" sldId="449"/>
        </pc:sldMkLst>
        <pc:spChg chg="mod">
          <ac:chgData name="CHEN, KATHY (PGR)" userId="S::u2267086@live.warwick.ac.uk::33ad319c-faab-44e7-b730-ab3160d18fae" providerId="AD" clId="Web-{1CF1BA8E-1CA0-4B38-84A2-FF5E0C7D6065}" dt="2023-02-24T21:54:52.846" v="78" actId="20577"/>
          <ac:spMkLst>
            <pc:docMk/>
            <pc:sldMk cId="419606111" sldId="449"/>
            <ac:spMk id="3" creationId="{6BBFEDCC-1B51-5E8D-72D3-3AE797F1178F}"/>
          </ac:spMkLst>
        </pc:spChg>
        <pc:spChg chg="mod">
          <ac:chgData name="CHEN, KATHY (PGR)" userId="S::u2267086@live.warwick.ac.uk::33ad319c-faab-44e7-b730-ab3160d18fae" providerId="AD" clId="Web-{1CF1BA8E-1CA0-4B38-84A2-FF5E0C7D6065}" dt="2023-02-24T21:53:40.641" v="10" actId="20577"/>
          <ac:spMkLst>
            <pc:docMk/>
            <pc:sldMk cId="419606111" sldId="449"/>
            <ac:spMk id="7" creationId="{7EBA17EC-68BE-5A68-472A-4B0E6C21DA87}"/>
          </ac:spMkLst>
        </pc:spChg>
      </pc:sldChg>
      <pc:sldChg chg="modSp">
        <pc:chgData name="CHEN, KATHY (PGR)" userId="S::u2267086@live.warwick.ac.uk::33ad319c-faab-44e7-b730-ab3160d18fae" providerId="AD" clId="Web-{1CF1BA8E-1CA0-4B38-84A2-FF5E0C7D6065}" dt="2023-02-24T21:56:25.333" v="125" actId="20577"/>
        <pc:sldMkLst>
          <pc:docMk/>
          <pc:sldMk cId="2868258527" sldId="450"/>
        </pc:sldMkLst>
        <pc:spChg chg="mod">
          <ac:chgData name="CHEN, KATHY (PGR)" userId="S::u2267086@live.warwick.ac.uk::33ad319c-faab-44e7-b730-ab3160d18fae" providerId="AD" clId="Web-{1CF1BA8E-1CA0-4B38-84A2-FF5E0C7D6065}" dt="2023-02-24T21:55:59.910" v="113" actId="20577"/>
          <ac:spMkLst>
            <pc:docMk/>
            <pc:sldMk cId="2868258527" sldId="450"/>
            <ac:spMk id="2" creationId="{20C34B7D-E70A-2934-8E22-8DFD850923A8}"/>
          </ac:spMkLst>
        </pc:spChg>
        <pc:spChg chg="mod">
          <ac:chgData name="CHEN, KATHY (PGR)" userId="S::u2267086@live.warwick.ac.uk::33ad319c-faab-44e7-b730-ab3160d18fae" providerId="AD" clId="Web-{1CF1BA8E-1CA0-4B38-84A2-FF5E0C7D6065}" dt="2023-02-24T21:56:25.333" v="125" actId="20577"/>
          <ac:spMkLst>
            <pc:docMk/>
            <pc:sldMk cId="2868258527" sldId="450"/>
            <ac:spMk id="3" creationId="{6BBFEDCC-1B51-5E8D-72D3-3AE797F1178F}"/>
          </ac:spMkLst>
        </pc:spChg>
        <pc:spChg chg="mod">
          <ac:chgData name="CHEN, KATHY (PGR)" userId="S::u2267086@live.warwick.ac.uk::33ad319c-faab-44e7-b730-ab3160d18fae" providerId="AD" clId="Web-{1CF1BA8E-1CA0-4B38-84A2-FF5E0C7D6065}" dt="2023-02-24T21:55:29.456" v="107" actId="20577"/>
          <ac:spMkLst>
            <pc:docMk/>
            <pc:sldMk cId="2868258527" sldId="450"/>
            <ac:spMk id="7" creationId="{7EBA17EC-68BE-5A68-472A-4B0E6C21DA87}"/>
          </ac:spMkLst>
        </pc:spChg>
      </pc:sldChg>
      <pc:sldChg chg="modSp add replId">
        <pc:chgData name="CHEN, KATHY (PGR)" userId="S::u2267086@live.warwick.ac.uk::33ad319c-faab-44e7-b730-ab3160d18fae" providerId="AD" clId="Web-{1CF1BA8E-1CA0-4B38-84A2-FF5E0C7D6065}" dt="2023-02-24T21:56:53.146" v="133" actId="20577"/>
        <pc:sldMkLst>
          <pc:docMk/>
          <pc:sldMk cId="1191119784" sldId="451"/>
        </pc:sldMkLst>
        <pc:spChg chg="mod">
          <ac:chgData name="CHEN, KATHY (PGR)" userId="S::u2267086@live.warwick.ac.uk::33ad319c-faab-44e7-b730-ab3160d18fae" providerId="AD" clId="Web-{1CF1BA8E-1CA0-4B38-84A2-FF5E0C7D6065}" dt="2023-02-24T21:56:53.146" v="133" actId="20577"/>
          <ac:spMkLst>
            <pc:docMk/>
            <pc:sldMk cId="1191119784" sldId="451"/>
            <ac:spMk id="3" creationId="{6BBFEDCC-1B51-5E8D-72D3-3AE797F1178F}"/>
          </ac:spMkLst>
        </pc:spChg>
      </pc:sldChg>
      <pc:sldChg chg="del">
        <pc:chgData name="CHEN, KATHY (PGR)" userId="S::u2267086@live.warwick.ac.uk::33ad319c-faab-44e7-b730-ab3160d18fae" providerId="AD" clId="Web-{1CF1BA8E-1CA0-4B38-84A2-FF5E0C7D6065}" dt="2023-02-24T21:54:54.799" v="79"/>
        <pc:sldMkLst>
          <pc:docMk/>
          <pc:sldMk cId="1461407706" sldId="451"/>
        </pc:sldMkLst>
      </pc:sldChg>
      <pc:sldChg chg="del">
        <pc:chgData name="CHEN, KATHY (PGR)" userId="S::u2267086@live.warwick.ac.uk::33ad319c-faab-44e7-b730-ab3160d18fae" providerId="AD" clId="Web-{1CF1BA8E-1CA0-4B38-84A2-FF5E0C7D6065}" dt="2023-02-24T21:54:55.612" v="80"/>
        <pc:sldMkLst>
          <pc:docMk/>
          <pc:sldMk cId="1349630324" sldId="452"/>
        </pc:sldMkLst>
      </pc:sldChg>
      <pc:sldChg chg="modSp add replId">
        <pc:chgData name="CHEN, KATHY (PGR)" userId="S::u2267086@live.warwick.ac.uk::33ad319c-faab-44e7-b730-ab3160d18fae" providerId="AD" clId="Web-{1CF1BA8E-1CA0-4B38-84A2-FF5E0C7D6065}" dt="2023-02-24T21:57:49.116" v="162" actId="20577"/>
        <pc:sldMkLst>
          <pc:docMk/>
          <pc:sldMk cId="4284969991" sldId="452"/>
        </pc:sldMkLst>
        <pc:spChg chg="mod">
          <ac:chgData name="CHEN, KATHY (PGR)" userId="S::u2267086@live.warwick.ac.uk::33ad319c-faab-44e7-b730-ab3160d18fae" providerId="AD" clId="Web-{1CF1BA8E-1CA0-4B38-84A2-FF5E0C7D6065}" dt="2023-02-24T21:57:49.116" v="162" actId="20577"/>
          <ac:spMkLst>
            <pc:docMk/>
            <pc:sldMk cId="4284969991" sldId="452"/>
            <ac:spMk id="3" creationId="{6BBFEDCC-1B51-5E8D-72D3-3AE797F1178F}"/>
          </ac:spMkLst>
        </pc:spChg>
      </pc:sldChg>
      <pc:sldChg chg="modSp add replId">
        <pc:chgData name="CHEN, KATHY (PGR)" userId="S::u2267086@live.warwick.ac.uk::33ad319c-faab-44e7-b730-ab3160d18fae" providerId="AD" clId="Web-{1CF1BA8E-1CA0-4B38-84A2-FF5E0C7D6065}" dt="2023-02-24T21:58:24.101" v="172" actId="20577"/>
        <pc:sldMkLst>
          <pc:docMk/>
          <pc:sldMk cId="928258845" sldId="453"/>
        </pc:sldMkLst>
        <pc:spChg chg="mod">
          <ac:chgData name="CHEN, KATHY (PGR)" userId="S::u2267086@live.warwick.ac.uk::33ad319c-faab-44e7-b730-ab3160d18fae" providerId="AD" clId="Web-{1CF1BA8E-1CA0-4B38-84A2-FF5E0C7D6065}" dt="2023-02-24T21:58:24.101" v="172" actId="20577"/>
          <ac:spMkLst>
            <pc:docMk/>
            <pc:sldMk cId="928258845" sldId="453"/>
            <ac:spMk id="3" creationId="{6BBFEDCC-1B51-5E8D-72D3-3AE797F1178F}"/>
          </ac:spMkLst>
        </pc:spChg>
      </pc:sldChg>
      <pc:sldChg chg="del">
        <pc:chgData name="CHEN, KATHY (PGR)" userId="S::u2267086@live.warwick.ac.uk::33ad319c-faab-44e7-b730-ab3160d18fae" providerId="AD" clId="Web-{1CF1BA8E-1CA0-4B38-84A2-FF5E0C7D6065}" dt="2023-02-24T21:54:56.659" v="81"/>
        <pc:sldMkLst>
          <pc:docMk/>
          <pc:sldMk cId="3378661532" sldId="453"/>
        </pc:sldMkLst>
      </pc:sldChg>
      <pc:sldChg chg="del">
        <pc:chgData name="CHEN, KATHY (PGR)" userId="S::u2267086@live.warwick.ac.uk::33ad319c-faab-44e7-b730-ab3160d18fae" providerId="AD" clId="Web-{1CF1BA8E-1CA0-4B38-84A2-FF5E0C7D6065}" dt="2023-02-24T21:54:58.581" v="82"/>
        <pc:sldMkLst>
          <pc:docMk/>
          <pc:sldMk cId="2628051933" sldId="454"/>
        </pc:sldMkLst>
      </pc:sldChg>
      <pc:sldChg chg="modSp add replId">
        <pc:chgData name="CHEN, KATHY (PGR)" userId="S::u2267086@live.warwick.ac.uk::33ad319c-faab-44e7-b730-ab3160d18fae" providerId="AD" clId="Web-{1CF1BA8E-1CA0-4B38-84A2-FF5E0C7D6065}" dt="2023-02-24T21:58:53.087" v="181" actId="20577"/>
        <pc:sldMkLst>
          <pc:docMk/>
          <pc:sldMk cId="3429535803" sldId="454"/>
        </pc:sldMkLst>
        <pc:spChg chg="mod">
          <ac:chgData name="CHEN, KATHY (PGR)" userId="S::u2267086@live.warwick.ac.uk::33ad319c-faab-44e7-b730-ab3160d18fae" providerId="AD" clId="Web-{1CF1BA8E-1CA0-4B38-84A2-FF5E0C7D6065}" dt="2023-02-24T21:58:53.087" v="181" actId="20577"/>
          <ac:spMkLst>
            <pc:docMk/>
            <pc:sldMk cId="3429535803" sldId="454"/>
            <ac:spMk id="3" creationId="{6BBFEDCC-1B51-5E8D-72D3-3AE797F1178F}"/>
          </ac:spMkLst>
        </pc:spChg>
      </pc:sldChg>
      <pc:sldChg chg="del">
        <pc:chgData name="CHEN, KATHY (PGR)" userId="S::u2267086@live.warwick.ac.uk::33ad319c-faab-44e7-b730-ab3160d18fae" providerId="AD" clId="Web-{1CF1BA8E-1CA0-4B38-84A2-FF5E0C7D6065}" dt="2023-02-24T21:54:59.643" v="83"/>
        <pc:sldMkLst>
          <pc:docMk/>
          <pc:sldMk cId="3212571133" sldId="455"/>
        </pc:sldMkLst>
      </pc:sldChg>
      <pc:sldChg chg="modSp add replId">
        <pc:chgData name="CHEN, KATHY (PGR)" userId="S::u2267086@live.warwick.ac.uk::33ad319c-faab-44e7-b730-ab3160d18fae" providerId="AD" clId="Web-{1CF1BA8E-1CA0-4B38-84A2-FF5E0C7D6065}" dt="2023-02-24T21:59:18.150" v="190" actId="20577"/>
        <pc:sldMkLst>
          <pc:docMk/>
          <pc:sldMk cId="4108120217" sldId="455"/>
        </pc:sldMkLst>
        <pc:spChg chg="mod">
          <ac:chgData name="CHEN, KATHY (PGR)" userId="S::u2267086@live.warwick.ac.uk::33ad319c-faab-44e7-b730-ab3160d18fae" providerId="AD" clId="Web-{1CF1BA8E-1CA0-4B38-84A2-FF5E0C7D6065}" dt="2023-02-24T21:59:18.150" v="190" actId="20577"/>
          <ac:spMkLst>
            <pc:docMk/>
            <pc:sldMk cId="4108120217" sldId="455"/>
            <ac:spMk id="3" creationId="{6BBFEDCC-1B51-5E8D-72D3-3AE797F1178F}"/>
          </ac:spMkLst>
        </pc:spChg>
      </pc:sldChg>
      <pc:sldChg chg="modSp add replId">
        <pc:chgData name="CHEN, KATHY (PGR)" userId="S::u2267086@live.warwick.ac.uk::33ad319c-faab-44e7-b730-ab3160d18fae" providerId="AD" clId="Web-{1CF1BA8E-1CA0-4B38-84A2-FF5E0C7D6065}" dt="2023-02-24T21:59:53.135" v="201" actId="20577"/>
        <pc:sldMkLst>
          <pc:docMk/>
          <pc:sldMk cId="2548195367" sldId="456"/>
        </pc:sldMkLst>
        <pc:spChg chg="mod">
          <ac:chgData name="CHEN, KATHY (PGR)" userId="S::u2267086@live.warwick.ac.uk::33ad319c-faab-44e7-b730-ab3160d18fae" providerId="AD" clId="Web-{1CF1BA8E-1CA0-4B38-84A2-FF5E0C7D6065}" dt="2023-02-24T21:59:53.135" v="201" actId="20577"/>
          <ac:spMkLst>
            <pc:docMk/>
            <pc:sldMk cId="2548195367" sldId="456"/>
            <ac:spMk id="3" creationId="{6BBFEDCC-1B51-5E8D-72D3-3AE797F1178F}"/>
          </ac:spMkLst>
        </pc:spChg>
      </pc:sldChg>
      <pc:sldChg chg="del">
        <pc:chgData name="CHEN, KATHY (PGR)" userId="S::u2267086@live.warwick.ac.uk::33ad319c-faab-44e7-b730-ab3160d18fae" providerId="AD" clId="Web-{1CF1BA8E-1CA0-4B38-84A2-FF5E0C7D6065}" dt="2023-02-24T21:55:01.237" v="84"/>
        <pc:sldMkLst>
          <pc:docMk/>
          <pc:sldMk cId="4289794523" sldId="456"/>
        </pc:sldMkLst>
      </pc:sldChg>
      <pc:sldChg chg="modSp add replId">
        <pc:chgData name="CHEN, KATHY (PGR)" userId="S::u2267086@live.warwick.ac.uk::33ad319c-faab-44e7-b730-ab3160d18fae" providerId="AD" clId="Web-{1CF1BA8E-1CA0-4B38-84A2-FF5E0C7D6065}" dt="2023-02-24T22:00:41.308" v="220" actId="20577"/>
        <pc:sldMkLst>
          <pc:docMk/>
          <pc:sldMk cId="129482120" sldId="457"/>
        </pc:sldMkLst>
        <pc:spChg chg="mod">
          <ac:chgData name="CHEN, KATHY (PGR)" userId="S::u2267086@live.warwick.ac.uk::33ad319c-faab-44e7-b730-ab3160d18fae" providerId="AD" clId="Web-{1CF1BA8E-1CA0-4B38-84A2-FF5E0C7D6065}" dt="2023-02-24T22:00:25.948" v="209" actId="20577"/>
          <ac:spMkLst>
            <pc:docMk/>
            <pc:sldMk cId="129482120" sldId="457"/>
            <ac:spMk id="2" creationId="{20C34B7D-E70A-2934-8E22-8DFD850923A8}"/>
          </ac:spMkLst>
        </pc:spChg>
        <pc:spChg chg="mod">
          <ac:chgData name="CHEN, KATHY (PGR)" userId="S::u2267086@live.warwick.ac.uk::33ad319c-faab-44e7-b730-ab3160d18fae" providerId="AD" clId="Web-{1CF1BA8E-1CA0-4B38-84A2-FF5E0C7D6065}" dt="2023-02-24T22:00:41.308" v="220" actId="20577"/>
          <ac:spMkLst>
            <pc:docMk/>
            <pc:sldMk cId="129482120" sldId="457"/>
            <ac:spMk id="3" creationId="{6BBFEDCC-1B51-5E8D-72D3-3AE797F1178F}"/>
          </ac:spMkLst>
        </pc:spChg>
      </pc:sldChg>
      <pc:sldChg chg="del">
        <pc:chgData name="CHEN, KATHY (PGR)" userId="S::u2267086@live.warwick.ac.uk::33ad319c-faab-44e7-b730-ab3160d18fae" providerId="AD" clId="Web-{1CF1BA8E-1CA0-4B38-84A2-FF5E0C7D6065}" dt="2023-02-24T21:55:03.284" v="85"/>
        <pc:sldMkLst>
          <pc:docMk/>
          <pc:sldMk cId="2530550390" sldId="457"/>
        </pc:sldMkLst>
      </pc:sldChg>
      <pc:sldChg chg="modSp add replId">
        <pc:chgData name="CHEN, KATHY (PGR)" userId="S::u2267086@live.warwick.ac.uk::33ad319c-faab-44e7-b730-ab3160d18fae" providerId="AD" clId="Web-{1CF1BA8E-1CA0-4B38-84A2-FF5E0C7D6065}" dt="2023-02-24T22:01:22.622" v="227" actId="20577"/>
        <pc:sldMkLst>
          <pc:docMk/>
          <pc:sldMk cId="721124082" sldId="458"/>
        </pc:sldMkLst>
        <pc:spChg chg="mod">
          <ac:chgData name="CHEN, KATHY (PGR)" userId="S::u2267086@live.warwick.ac.uk::33ad319c-faab-44e7-b730-ab3160d18fae" providerId="AD" clId="Web-{1CF1BA8E-1CA0-4B38-84A2-FF5E0C7D6065}" dt="2023-02-24T22:01:22.622" v="227" actId="20577"/>
          <ac:spMkLst>
            <pc:docMk/>
            <pc:sldMk cId="721124082" sldId="458"/>
            <ac:spMk id="3" creationId="{6BBFEDCC-1B51-5E8D-72D3-3AE797F1178F}"/>
          </ac:spMkLst>
        </pc:spChg>
      </pc:sldChg>
      <pc:sldChg chg="del">
        <pc:chgData name="CHEN, KATHY (PGR)" userId="S::u2267086@live.warwick.ac.uk::33ad319c-faab-44e7-b730-ab3160d18fae" providerId="AD" clId="Web-{1CF1BA8E-1CA0-4B38-84A2-FF5E0C7D6065}" dt="2023-02-24T21:55:04.081" v="86"/>
        <pc:sldMkLst>
          <pc:docMk/>
          <pc:sldMk cId="2072905348" sldId="458"/>
        </pc:sldMkLst>
      </pc:sldChg>
      <pc:sldChg chg="modSp add replId">
        <pc:chgData name="CHEN, KATHY (PGR)" userId="S::u2267086@live.warwick.ac.uk::33ad319c-faab-44e7-b730-ab3160d18fae" providerId="AD" clId="Web-{1CF1BA8E-1CA0-4B38-84A2-FF5E0C7D6065}" dt="2023-02-24T22:01:51.872" v="234" actId="20577"/>
        <pc:sldMkLst>
          <pc:docMk/>
          <pc:sldMk cId="376136614" sldId="459"/>
        </pc:sldMkLst>
        <pc:spChg chg="mod">
          <ac:chgData name="CHEN, KATHY (PGR)" userId="S::u2267086@live.warwick.ac.uk::33ad319c-faab-44e7-b730-ab3160d18fae" providerId="AD" clId="Web-{1CF1BA8E-1CA0-4B38-84A2-FF5E0C7D6065}" dt="2023-02-24T22:01:51.872" v="234" actId="20577"/>
          <ac:spMkLst>
            <pc:docMk/>
            <pc:sldMk cId="376136614" sldId="459"/>
            <ac:spMk id="3" creationId="{6BBFEDCC-1B51-5E8D-72D3-3AE797F1178F}"/>
          </ac:spMkLst>
        </pc:spChg>
      </pc:sldChg>
      <pc:sldChg chg="del">
        <pc:chgData name="CHEN, KATHY (PGR)" userId="S::u2267086@live.warwick.ac.uk::33ad319c-faab-44e7-b730-ab3160d18fae" providerId="AD" clId="Web-{1CF1BA8E-1CA0-4B38-84A2-FF5E0C7D6065}" dt="2023-02-24T21:55:04.831" v="87"/>
        <pc:sldMkLst>
          <pc:docMk/>
          <pc:sldMk cId="3530456612" sldId="459"/>
        </pc:sldMkLst>
      </pc:sldChg>
      <pc:sldChg chg="modSp add replId">
        <pc:chgData name="CHEN, KATHY (PGR)" userId="S::u2267086@live.warwick.ac.uk::33ad319c-faab-44e7-b730-ab3160d18fae" providerId="AD" clId="Web-{1CF1BA8E-1CA0-4B38-84A2-FF5E0C7D6065}" dt="2023-02-24T22:02:04.498" v="238" actId="20577"/>
        <pc:sldMkLst>
          <pc:docMk/>
          <pc:sldMk cId="144837133" sldId="460"/>
        </pc:sldMkLst>
        <pc:spChg chg="mod">
          <ac:chgData name="CHEN, KATHY (PGR)" userId="S::u2267086@live.warwick.ac.uk::33ad319c-faab-44e7-b730-ab3160d18fae" providerId="AD" clId="Web-{1CF1BA8E-1CA0-4B38-84A2-FF5E0C7D6065}" dt="2023-02-24T22:02:04.498" v="238" actId="20577"/>
          <ac:spMkLst>
            <pc:docMk/>
            <pc:sldMk cId="144837133" sldId="460"/>
            <ac:spMk id="3" creationId="{6BBFEDCC-1B51-5E8D-72D3-3AE797F1178F}"/>
          </ac:spMkLst>
        </pc:spChg>
      </pc:sldChg>
      <pc:sldChg chg="del">
        <pc:chgData name="CHEN, KATHY (PGR)" userId="S::u2267086@live.warwick.ac.uk::33ad319c-faab-44e7-b730-ab3160d18fae" providerId="AD" clId="Web-{1CF1BA8E-1CA0-4B38-84A2-FF5E0C7D6065}" dt="2023-02-24T21:55:05.737" v="88"/>
        <pc:sldMkLst>
          <pc:docMk/>
          <pc:sldMk cId="2748875057" sldId="460"/>
        </pc:sldMkLst>
      </pc:sldChg>
      <pc:sldChg chg="del">
        <pc:chgData name="CHEN, KATHY (PGR)" userId="S::u2267086@live.warwick.ac.uk::33ad319c-faab-44e7-b730-ab3160d18fae" providerId="AD" clId="Web-{1CF1BA8E-1CA0-4B38-84A2-FF5E0C7D6065}" dt="2023-02-24T21:55:06.893" v="89"/>
        <pc:sldMkLst>
          <pc:docMk/>
          <pc:sldMk cId="602467106" sldId="461"/>
        </pc:sldMkLst>
      </pc:sldChg>
      <pc:sldChg chg="modSp add replId">
        <pc:chgData name="CHEN, KATHY (PGR)" userId="S::u2267086@live.warwick.ac.uk::33ad319c-faab-44e7-b730-ab3160d18fae" providerId="AD" clId="Web-{1CF1BA8E-1CA0-4B38-84A2-FF5E0C7D6065}" dt="2023-02-24T22:02:34.717" v="251" actId="20577"/>
        <pc:sldMkLst>
          <pc:docMk/>
          <pc:sldMk cId="2847311669" sldId="461"/>
        </pc:sldMkLst>
        <pc:spChg chg="mod">
          <ac:chgData name="CHEN, KATHY (PGR)" userId="S::u2267086@live.warwick.ac.uk::33ad319c-faab-44e7-b730-ab3160d18fae" providerId="AD" clId="Web-{1CF1BA8E-1CA0-4B38-84A2-FF5E0C7D6065}" dt="2023-02-24T22:02:34.717" v="251" actId="20577"/>
          <ac:spMkLst>
            <pc:docMk/>
            <pc:sldMk cId="2847311669" sldId="461"/>
            <ac:spMk id="3" creationId="{6BBFEDCC-1B51-5E8D-72D3-3AE797F1178F}"/>
          </ac:spMkLst>
        </pc:spChg>
      </pc:sldChg>
      <pc:sldChg chg="modSp add replId">
        <pc:chgData name="CHEN, KATHY (PGR)" userId="S::u2267086@live.warwick.ac.uk::33ad319c-faab-44e7-b730-ab3160d18fae" providerId="AD" clId="Web-{1CF1BA8E-1CA0-4B38-84A2-FF5E0C7D6065}" dt="2023-02-24T22:03:02.858" v="259" actId="20577"/>
        <pc:sldMkLst>
          <pc:docMk/>
          <pc:sldMk cId="1442059615" sldId="462"/>
        </pc:sldMkLst>
        <pc:spChg chg="mod">
          <ac:chgData name="CHEN, KATHY (PGR)" userId="S::u2267086@live.warwick.ac.uk::33ad319c-faab-44e7-b730-ab3160d18fae" providerId="AD" clId="Web-{1CF1BA8E-1CA0-4B38-84A2-FF5E0C7D6065}" dt="2023-02-24T22:03:02.858" v="259" actId="20577"/>
          <ac:spMkLst>
            <pc:docMk/>
            <pc:sldMk cId="1442059615" sldId="462"/>
            <ac:spMk id="3" creationId="{6BBFEDCC-1B51-5E8D-72D3-3AE797F1178F}"/>
          </ac:spMkLst>
        </pc:spChg>
      </pc:sldChg>
      <pc:sldChg chg="del">
        <pc:chgData name="CHEN, KATHY (PGR)" userId="S::u2267086@live.warwick.ac.uk::33ad319c-faab-44e7-b730-ab3160d18fae" providerId="AD" clId="Web-{1CF1BA8E-1CA0-4B38-84A2-FF5E0C7D6065}" dt="2023-02-24T21:55:07.784" v="90"/>
        <pc:sldMkLst>
          <pc:docMk/>
          <pc:sldMk cId="1449516020" sldId="462"/>
        </pc:sldMkLst>
      </pc:sldChg>
      <pc:sldChg chg="del">
        <pc:chgData name="CHEN, KATHY (PGR)" userId="S::u2267086@live.warwick.ac.uk::33ad319c-faab-44e7-b730-ab3160d18fae" providerId="AD" clId="Web-{1CF1BA8E-1CA0-4B38-84A2-FF5E0C7D6065}" dt="2023-02-24T21:55:08.956" v="91"/>
        <pc:sldMkLst>
          <pc:docMk/>
          <pc:sldMk cId="1356875972" sldId="463"/>
        </pc:sldMkLst>
      </pc:sldChg>
      <pc:sldChg chg="addSp modSp add replId">
        <pc:chgData name="CHEN, KATHY (PGR)" userId="S::u2267086@live.warwick.ac.uk::33ad319c-faab-44e7-b730-ab3160d18fae" providerId="AD" clId="Web-{1CF1BA8E-1CA0-4B38-84A2-FF5E0C7D6065}" dt="2023-02-24T22:03:33.765" v="269" actId="1076"/>
        <pc:sldMkLst>
          <pc:docMk/>
          <pc:sldMk cId="3177115168" sldId="463"/>
        </pc:sldMkLst>
        <pc:spChg chg="mod">
          <ac:chgData name="CHEN, KATHY (PGR)" userId="S::u2267086@live.warwick.ac.uk::33ad319c-faab-44e7-b730-ab3160d18fae" providerId="AD" clId="Web-{1CF1BA8E-1CA0-4B38-84A2-FF5E0C7D6065}" dt="2023-02-24T22:03:16.296" v="264" actId="20577"/>
          <ac:spMkLst>
            <pc:docMk/>
            <pc:sldMk cId="3177115168" sldId="463"/>
            <ac:spMk id="3" creationId="{6BBFEDCC-1B51-5E8D-72D3-3AE797F1178F}"/>
          </ac:spMkLst>
        </pc:spChg>
        <pc:picChg chg="add mod">
          <ac:chgData name="CHEN, KATHY (PGR)" userId="S::u2267086@live.warwick.ac.uk::33ad319c-faab-44e7-b730-ab3160d18fae" providerId="AD" clId="Web-{1CF1BA8E-1CA0-4B38-84A2-FF5E0C7D6065}" dt="2023-02-24T22:03:33.765" v="269" actId="1076"/>
          <ac:picMkLst>
            <pc:docMk/>
            <pc:sldMk cId="3177115168" sldId="463"/>
            <ac:picMk id="6" creationId="{B6231767-5C6D-9C23-704D-17BD878BDA50}"/>
          </ac:picMkLst>
        </pc:picChg>
      </pc:sldChg>
      <pc:sldChg chg="delSp modSp add replId">
        <pc:chgData name="CHEN, KATHY (PGR)" userId="S::u2267086@live.warwick.ac.uk::33ad319c-faab-44e7-b730-ab3160d18fae" providerId="AD" clId="Web-{1CF1BA8E-1CA0-4B38-84A2-FF5E0C7D6065}" dt="2023-02-24T22:03:53.453" v="277" actId="20577"/>
        <pc:sldMkLst>
          <pc:docMk/>
          <pc:sldMk cId="1854377399" sldId="464"/>
        </pc:sldMkLst>
        <pc:spChg chg="mod">
          <ac:chgData name="CHEN, KATHY (PGR)" userId="S::u2267086@live.warwick.ac.uk::33ad319c-faab-44e7-b730-ab3160d18fae" providerId="AD" clId="Web-{1CF1BA8E-1CA0-4B38-84A2-FF5E0C7D6065}" dt="2023-02-24T22:03:53.453" v="277" actId="20577"/>
          <ac:spMkLst>
            <pc:docMk/>
            <pc:sldMk cId="1854377399" sldId="464"/>
            <ac:spMk id="3" creationId="{6BBFEDCC-1B51-5E8D-72D3-3AE797F1178F}"/>
          </ac:spMkLst>
        </pc:spChg>
        <pc:picChg chg="del">
          <ac:chgData name="CHEN, KATHY (PGR)" userId="S::u2267086@live.warwick.ac.uk::33ad319c-faab-44e7-b730-ab3160d18fae" providerId="AD" clId="Web-{1CF1BA8E-1CA0-4B38-84A2-FF5E0C7D6065}" dt="2023-02-24T22:03:37.922" v="271"/>
          <ac:picMkLst>
            <pc:docMk/>
            <pc:sldMk cId="1854377399" sldId="464"/>
            <ac:picMk id="6" creationId="{B6231767-5C6D-9C23-704D-17BD878BDA50}"/>
          </ac:picMkLst>
        </pc:picChg>
      </pc:sldChg>
      <pc:sldChg chg="del">
        <pc:chgData name="CHEN, KATHY (PGR)" userId="S::u2267086@live.warwick.ac.uk::33ad319c-faab-44e7-b730-ab3160d18fae" providerId="AD" clId="Web-{1CF1BA8E-1CA0-4B38-84A2-FF5E0C7D6065}" dt="2023-02-24T21:55:10.737" v="92"/>
        <pc:sldMkLst>
          <pc:docMk/>
          <pc:sldMk cId="2962437600" sldId="464"/>
        </pc:sldMkLst>
      </pc:sldChg>
      <pc:sldChg chg="modSp add replId">
        <pc:chgData name="CHEN, KATHY (PGR)" userId="S::u2267086@live.warwick.ac.uk::33ad319c-faab-44e7-b730-ab3160d18fae" providerId="AD" clId="Web-{1CF1BA8E-1CA0-4B38-84A2-FF5E0C7D6065}" dt="2023-02-24T22:05:00.174" v="300" actId="20577"/>
        <pc:sldMkLst>
          <pc:docMk/>
          <pc:sldMk cId="3006247570" sldId="465"/>
        </pc:sldMkLst>
        <pc:spChg chg="mod">
          <ac:chgData name="CHEN, KATHY (PGR)" userId="S::u2267086@live.warwick.ac.uk::33ad319c-faab-44e7-b730-ab3160d18fae" providerId="AD" clId="Web-{1CF1BA8E-1CA0-4B38-84A2-FF5E0C7D6065}" dt="2023-02-24T22:04:40.189" v="293" actId="20577"/>
          <ac:spMkLst>
            <pc:docMk/>
            <pc:sldMk cId="3006247570" sldId="465"/>
            <ac:spMk id="2" creationId="{20C34B7D-E70A-2934-8E22-8DFD850923A8}"/>
          </ac:spMkLst>
        </pc:spChg>
        <pc:spChg chg="mod">
          <ac:chgData name="CHEN, KATHY (PGR)" userId="S::u2267086@live.warwick.ac.uk::33ad319c-faab-44e7-b730-ab3160d18fae" providerId="AD" clId="Web-{1CF1BA8E-1CA0-4B38-84A2-FF5E0C7D6065}" dt="2023-02-24T22:05:00.174" v="300" actId="20577"/>
          <ac:spMkLst>
            <pc:docMk/>
            <pc:sldMk cId="3006247570" sldId="465"/>
            <ac:spMk id="3" creationId="{6BBFEDCC-1B51-5E8D-72D3-3AE797F1178F}"/>
          </ac:spMkLst>
        </pc:spChg>
      </pc:sldChg>
      <pc:sldChg chg="del">
        <pc:chgData name="CHEN, KATHY (PGR)" userId="S::u2267086@live.warwick.ac.uk::33ad319c-faab-44e7-b730-ab3160d18fae" providerId="AD" clId="Web-{1CF1BA8E-1CA0-4B38-84A2-FF5E0C7D6065}" dt="2023-02-24T21:55:11.737" v="93"/>
        <pc:sldMkLst>
          <pc:docMk/>
          <pc:sldMk cId="3260828141" sldId="465"/>
        </pc:sldMkLst>
      </pc:sldChg>
      <pc:sldChg chg="modSp add replId">
        <pc:chgData name="CHEN, KATHY (PGR)" userId="S::u2267086@live.warwick.ac.uk::33ad319c-faab-44e7-b730-ab3160d18fae" providerId="AD" clId="Web-{1CF1BA8E-1CA0-4B38-84A2-FF5E0C7D6065}" dt="2023-02-24T22:05:19.065" v="319" actId="20577"/>
        <pc:sldMkLst>
          <pc:docMk/>
          <pc:sldMk cId="1045436667" sldId="466"/>
        </pc:sldMkLst>
        <pc:spChg chg="mod">
          <ac:chgData name="CHEN, KATHY (PGR)" userId="S::u2267086@live.warwick.ac.uk::33ad319c-faab-44e7-b730-ab3160d18fae" providerId="AD" clId="Web-{1CF1BA8E-1CA0-4B38-84A2-FF5E0C7D6065}" dt="2023-02-24T22:05:19.065" v="319" actId="20577"/>
          <ac:spMkLst>
            <pc:docMk/>
            <pc:sldMk cId="1045436667" sldId="466"/>
            <ac:spMk id="3" creationId="{6BBFEDCC-1B51-5E8D-72D3-3AE797F1178F}"/>
          </ac:spMkLst>
        </pc:spChg>
      </pc:sldChg>
      <pc:sldChg chg="del">
        <pc:chgData name="CHEN, KATHY (PGR)" userId="S::u2267086@live.warwick.ac.uk::33ad319c-faab-44e7-b730-ab3160d18fae" providerId="AD" clId="Web-{1CF1BA8E-1CA0-4B38-84A2-FF5E0C7D6065}" dt="2023-02-24T21:55:13.440" v="94"/>
        <pc:sldMkLst>
          <pc:docMk/>
          <pc:sldMk cId="1780101846" sldId="466"/>
        </pc:sldMkLst>
      </pc:sldChg>
      <pc:sldChg chg="addSp modSp add replId">
        <pc:chgData name="CHEN, KATHY (PGR)" userId="S::u2267086@live.warwick.ac.uk::33ad319c-faab-44e7-b730-ab3160d18fae" providerId="AD" clId="Web-{1CF1BA8E-1CA0-4B38-84A2-FF5E0C7D6065}" dt="2023-02-24T22:05:43.581" v="327" actId="1076"/>
        <pc:sldMkLst>
          <pc:docMk/>
          <pc:sldMk cId="3815746622" sldId="467"/>
        </pc:sldMkLst>
        <pc:spChg chg="mod">
          <ac:chgData name="CHEN, KATHY (PGR)" userId="S::u2267086@live.warwick.ac.uk::33ad319c-faab-44e7-b730-ab3160d18fae" providerId="AD" clId="Web-{1CF1BA8E-1CA0-4B38-84A2-FF5E0C7D6065}" dt="2023-02-24T22:05:34.925" v="323" actId="20577"/>
          <ac:spMkLst>
            <pc:docMk/>
            <pc:sldMk cId="3815746622" sldId="467"/>
            <ac:spMk id="3" creationId="{6BBFEDCC-1B51-5E8D-72D3-3AE797F1178F}"/>
          </ac:spMkLst>
        </pc:spChg>
        <pc:picChg chg="add mod">
          <ac:chgData name="CHEN, KATHY (PGR)" userId="S::u2267086@live.warwick.ac.uk::33ad319c-faab-44e7-b730-ab3160d18fae" providerId="AD" clId="Web-{1CF1BA8E-1CA0-4B38-84A2-FF5E0C7D6065}" dt="2023-02-24T22:05:43.581" v="327" actId="1076"/>
          <ac:picMkLst>
            <pc:docMk/>
            <pc:sldMk cId="3815746622" sldId="467"/>
            <ac:picMk id="6" creationId="{F32E3B64-A253-57D0-CA00-0B77C627D8D0}"/>
          </ac:picMkLst>
        </pc:picChg>
      </pc:sldChg>
      <pc:sldChg chg="delSp modSp add replId">
        <pc:chgData name="CHEN, KATHY (PGR)" userId="S::u2267086@live.warwick.ac.uk::33ad319c-faab-44e7-b730-ab3160d18fae" providerId="AD" clId="Web-{1CF1BA8E-1CA0-4B38-84A2-FF5E0C7D6065}" dt="2023-02-24T22:06:15.051" v="336" actId="20577"/>
        <pc:sldMkLst>
          <pc:docMk/>
          <pc:sldMk cId="3708837284" sldId="468"/>
        </pc:sldMkLst>
        <pc:spChg chg="mod">
          <ac:chgData name="CHEN, KATHY (PGR)" userId="S::u2267086@live.warwick.ac.uk::33ad319c-faab-44e7-b730-ab3160d18fae" providerId="AD" clId="Web-{1CF1BA8E-1CA0-4B38-84A2-FF5E0C7D6065}" dt="2023-02-24T22:06:15.051" v="336" actId="20577"/>
          <ac:spMkLst>
            <pc:docMk/>
            <pc:sldMk cId="3708837284" sldId="468"/>
            <ac:spMk id="3" creationId="{6BBFEDCC-1B51-5E8D-72D3-3AE797F1178F}"/>
          </ac:spMkLst>
        </pc:spChg>
        <pc:picChg chg="del">
          <ac:chgData name="CHEN, KATHY (PGR)" userId="S::u2267086@live.warwick.ac.uk::33ad319c-faab-44e7-b730-ab3160d18fae" providerId="AD" clId="Web-{1CF1BA8E-1CA0-4B38-84A2-FF5E0C7D6065}" dt="2023-02-24T22:05:47.363" v="329"/>
          <ac:picMkLst>
            <pc:docMk/>
            <pc:sldMk cId="3708837284" sldId="468"/>
            <ac:picMk id="6" creationId="{F32E3B64-A253-57D0-CA00-0B77C627D8D0}"/>
          </ac:picMkLst>
        </pc:picChg>
      </pc:sldChg>
      <pc:sldChg chg="modSp add replId">
        <pc:chgData name="CHEN, KATHY (PGR)" userId="S::u2267086@live.warwick.ac.uk::33ad319c-faab-44e7-b730-ab3160d18fae" providerId="AD" clId="Web-{1CF1BA8E-1CA0-4B38-84A2-FF5E0C7D6065}" dt="2023-02-24T22:06:43.723" v="346" actId="20577"/>
        <pc:sldMkLst>
          <pc:docMk/>
          <pc:sldMk cId="193447114" sldId="469"/>
        </pc:sldMkLst>
        <pc:spChg chg="mod">
          <ac:chgData name="CHEN, KATHY (PGR)" userId="S::u2267086@live.warwick.ac.uk::33ad319c-faab-44e7-b730-ab3160d18fae" providerId="AD" clId="Web-{1CF1BA8E-1CA0-4B38-84A2-FF5E0C7D6065}" dt="2023-02-24T22:06:43.723" v="346" actId="20577"/>
          <ac:spMkLst>
            <pc:docMk/>
            <pc:sldMk cId="193447114" sldId="469"/>
            <ac:spMk id="3" creationId="{6BBFEDCC-1B51-5E8D-72D3-3AE797F1178F}"/>
          </ac:spMkLst>
        </pc:spChg>
      </pc:sldChg>
      <pc:sldChg chg="modSp add replId">
        <pc:chgData name="CHEN, KATHY (PGR)" userId="S::u2267086@live.warwick.ac.uk::33ad319c-faab-44e7-b730-ab3160d18fae" providerId="AD" clId="Web-{1CF1BA8E-1CA0-4B38-84A2-FF5E0C7D6065}" dt="2023-02-24T22:06:59.333" v="351" actId="20577"/>
        <pc:sldMkLst>
          <pc:docMk/>
          <pc:sldMk cId="257198342" sldId="470"/>
        </pc:sldMkLst>
        <pc:spChg chg="mod">
          <ac:chgData name="CHEN, KATHY (PGR)" userId="S::u2267086@live.warwick.ac.uk::33ad319c-faab-44e7-b730-ab3160d18fae" providerId="AD" clId="Web-{1CF1BA8E-1CA0-4B38-84A2-FF5E0C7D6065}" dt="2023-02-24T22:06:59.333" v="351" actId="20577"/>
          <ac:spMkLst>
            <pc:docMk/>
            <pc:sldMk cId="257198342" sldId="470"/>
            <ac:spMk id="3" creationId="{6BBFEDCC-1B51-5E8D-72D3-3AE797F1178F}"/>
          </ac:spMkLst>
        </pc:spChg>
      </pc:sldChg>
    </pc:docChg>
  </pc:docChgLst>
  <pc:docChgLst>
    <pc:chgData name="CHEN, KATHY (PGR)" userId="S::u2267086@live.warwick.ac.uk::33ad319c-faab-44e7-b730-ab3160d18fae" providerId="AD" clId="Web-{A6C0657E-4200-4B96-ABB1-B25130788EED}"/>
    <pc:docChg chg="addSld delSld modSld sldOrd">
      <pc:chgData name="CHEN, KATHY (PGR)" userId="S::u2267086@live.warwick.ac.uk::33ad319c-faab-44e7-b730-ab3160d18fae" providerId="AD" clId="Web-{A6C0657E-4200-4B96-ABB1-B25130788EED}" dt="2023-02-23T19:48:06.946" v="699" actId="1076"/>
      <pc:docMkLst>
        <pc:docMk/>
      </pc:docMkLst>
      <pc:sldChg chg="modSp del">
        <pc:chgData name="CHEN, KATHY (PGR)" userId="S::u2267086@live.warwick.ac.uk::33ad319c-faab-44e7-b730-ab3160d18fae" providerId="AD" clId="Web-{A6C0657E-4200-4B96-ABB1-B25130788EED}" dt="2023-02-23T19:13:24.262" v="102"/>
        <pc:sldMkLst>
          <pc:docMk/>
          <pc:sldMk cId="3618584411" sldId="447"/>
        </pc:sldMkLst>
        <pc:spChg chg="mod">
          <ac:chgData name="CHEN, KATHY (PGR)" userId="S::u2267086@live.warwick.ac.uk::33ad319c-faab-44e7-b730-ab3160d18fae" providerId="AD" clId="Web-{A6C0657E-4200-4B96-ABB1-B25130788EED}" dt="2023-02-23T19:13:17.324" v="100" actId="20577"/>
          <ac:spMkLst>
            <pc:docMk/>
            <pc:sldMk cId="3618584411" sldId="447"/>
            <ac:spMk id="3" creationId="{6BBFEDCC-1B51-5E8D-72D3-3AE797F1178F}"/>
          </ac:spMkLst>
        </pc:spChg>
      </pc:sldChg>
      <pc:sldChg chg="del">
        <pc:chgData name="CHEN, KATHY (PGR)" userId="S::u2267086@live.warwick.ac.uk::33ad319c-faab-44e7-b730-ab3160d18fae" providerId="AD" clId="Web-{A6C0657E-4200-4B96-ABB1-B25130788EED}" dt="2023-02-23T19:13:19.746" v="101"/>
        <pc:sldMkLst>
          <pc:docMk/>
          <pc:sldMk cId="3233792729" sldId="448"/>
        </pc:sldMkLst>
      </pc:sldChg>
      <pc:sldChg chg="modSp">
        <pc:chgData name="CHEN, KATHY (PGR)" userId="S::u2267086@live.warwick.ac.uk::33ad319c-faab-44e7-b730-ab3160d18fae" providerId="AD" clId="Web-{A6C0657E-4200-4B96-ABB1-B25130788EED}" dt="2023-02-23T19:12:59.683" v="92" actId="20577"/>
        <pc:sldMkLst>
          <pc:docMk/>
          <pc:sldMk cId="419606111" sldId="449"/>
        </pc:sldMkLst>
        <pc:spChg chg="mod">
          <ac:chgData name="CHEN, KATHY (PGR)" userId="S::u2267086@live.warwick.ac.uk::33ad319c-faab-44e7-b730-ab3160d18fae" providerId="AD" clId="Web-{A6C0657E-4200-4B96-ABB1-B25130788EED}" dt="2023-02-23T19:12:59.683" v="92" actId="20577"/>
          <ac:spMkLst>
            <pc:docMk/>
            <pc:sldMk cId="419606111" sldId="449"/>
            <ac:spMk id="3" creationId="{6BBFEDCC-1B51-5E8D-72D3-3AE797F1178F}"/>
          </ac:spMkLst>
        </pc:spChg>
        <pc:spChg chg="mod">
          <ac:chgData name="CHEN, KATHY (PGR)" userId="S::u2267086@live.warwick.ac.uk::33ad319c-faab-44e7-b730-ab3160d18fae" providerId="AD" clId="Web-{A6C0657E-4200-4B96-ABB1-B25130788EED}" dt="2023-02-23T19:10:31.117" v="3" actId="20577"/>
          <ac:spMkLst>
            <pc:docMk/>
            <pc:sldMk cId="419606111" sldId="449"/>
            <ac:spMk id="7" creationId="{7EBA17EC-68BE-5A68-472A-4B0E6C21DA87}"/>
          </ac:spMkLst>
        </pc:spChg>
      </pc:sldChg>
      <pc:sldChg chg="addSp delSp modSp">
        <pc:chgData name="CHEN, KATHY (PGR)" userId="S::u2267086@live.warwick.ac.uk::33ad319c-faab-44e7-b730-ab3160d18fae" providerId="AD" clId="Web-{A6C0657E-4200-4B96-ABB1-B25130788EED}" dt="2023-02-23T19:15:48.475" v="151" actId="20577"/>
        <pc:sldMkLst>
          <pc:docMk/>
          <pc:sldMk cId="363734938" sldId="450"/>
        </pc:sldMkLst>
        <pc:spChg chg="mod">
          <ac:chgData name="CHEN, KATHY (PGR)" userId="S::u2267086@live.warwick.ac.uk::33ad319c-faab-44e7-b730-ab3160d18fae" providerId="AD" clId="Web-{A6C0657E-4200-4B96-ABB1-B25130788EED}" dt="2023-02-23T19:13:59.654" v="112" actId="20577"/>
          <ac:spMkLst>
            <pc:docMk/>
            <pc:sldMk cId="363734938" sldId="450"/>
            <ac:spMk id="3" creationId="{6BBFEDCC-1B51-5E8D-72D3-3AE797F1178F}"/>
          </ac:spMkLst>
        </pc:spChg>
        <pc:spChg chg="mod">
          <ac:chgData name="CHEN, KATHY (PGR)" userId="S::u2267086@live.warwick.ac.uk::33ad319c-faab-44e7-b730-ab3160d18fae" providerId="AD" clId="Web-{A6C0657E-4200-4B96-ABB1-B25130788EED}" dt="2023-02-23T19:15:48.475" v="151" actId="20577"/>
          <ac:spMkLst>
            <pc:docMk/>
            <pc:sldMk cId="363734938" sldId="450"/>
            <ac:spMk id="9" creationId="{F5544383-E7DE-004E-E6F9-8DAAE6F8BBB7}"/>
          </ac:spMkLst>
        </pc:spChg>
        <pc:picChg chg="add mod">
          <ac:chgData name="CHEN, KATHY (PGR)" userId="S::u2267086@live.warwick.ac.uk::33ad319c-faab-44e7-b730-ab3160d18fae" providerId="AD" clId="Web-{A6C0657E-4200-4B96-ABB1-B25130788EED}" dt="2023-02-23T19:14:43.483" v="134" actId="1076"/>
          <ac:picMkLst>
            <pc:docMk/>
            <pc:sldMk cId="363734938" sldId="450"/>
            <ac:picMk id="2" creationId="{80E8E8DB-B387-B182-C8C9-E4C203C3888A}"/>
          </ac:picMkLst>
        </pc:picChg>
        <pc:picChg chg="del">
          <ac:chgData name="CHEN, KATHY (PGR)" userId="S::u2267086@live.warwick.ac.uk::33ad319c-faab-44e7-b730-ab3160d18fae" providerId="AD" clId="Web-{A6C0657E-4200-4B96-ABB1-B25130788EED}" dt="2023-02-23T19:14:03.872" v="116"/>
          <ac:picMkLst>
            <pc:docMk/>
            <pc:sldMk cId="363734938" sldId="450"/>
            <ac:picMk id="6" creationId="{B1036B48-D6DB-84D9-5BA7-2C9A80556E55}"/>
          </ac:picMkLst>
        </pc:picChg>
      </pc:sldChg>
      <pc:sldChg chg="delSp modSp add replId">
        <pc:chgData name="CHEN, KATHY (PGR)" userId="S::u2267086@live.warwick.ac.uk::33ad319c-faab-44e7-b730-ab3160d18fae" providerId="AD" clId="Web-{A6C0657E-4200-4B96-ABB1-B25130788EED}" dt="2023-02-23T19:17:05.851" v="188" actId="20577"/>
        <pc:sldMkLst>
          <pc:docMk/>
          <pc:sldMk cId="1672450895" sldId="451"/>
        </pc:sldMkLst>
        <pc:spChg chg="mod">
          <ac:chgData name="CHEN, KATHY (PGR)" userId="S::u2267086@live.warwick.ac.uk::33ad319c-faab-44e7-b730-ab3160d18fae" providerId="AD" clId="Web-{A6C0657E-4200-4B96-ABB1-B25130788EED}" dt="2023-02-23T19:17:05.851" v="188" actId="20577"/>
          <ac:spMkLst>
            <pc:docMk/>
            <pc:sldMk cId="1672450895" sldId="451"/>
            <ac:spMk id="9" creationId="{F5544383-E7DE-004E-E6F9-8DAAE6F8BBB7}"/>
          </ac:spMkLst>
        </pc:spChg>
        <pc:picChg chg="del">
          <ac:chgData name="CHEN, KATHY (PGR)" userId="S::u2267086@live.warwick.ac.uk::33ad319c-faab-44e7-b730-ab3160d18fae" providerId="AD" clId="Web-{A6C0657E-4200-4B96-ABB1-B25130788EED}" dt="2023-02-23T19:16:24.038" v="174"/>
          <ac:picMkLst>
            <pc:docMk/>
            <pc:sldMk cId="1672450895" sldId="451"/>
            <ac:picMk id="2" creationId="{80E8E8DB-B387-B182-C8C9-E4C203C3888A}"/>
          </ac:picMkLst>
        </pc:picChg>
      </pc:sldChg>
      <pc:sldChg chg="del">
        <pc:chgData name="CHEN, KATHY (PGR)" userId="S::u2267086@live.warwick.ac.uk::33ad319c-faab-44e7-b730-ab3160d18fae" providerId="AD" clId="Web-{A6C0657E-4200-4B96-ABB1-B25130788EED}" dt="2023-02-23T19:15:49.646" v="152"/>
        <pc:sldMkLst>
          <pc:docMk/>
          <pc:sldMk cId="2805012365" sldId="451"/>
        </pc:sldMkLst>
      </pc:sldChg>
      <pc:sldChg chg="del">
        <pc:chgData name="CHEN, KATHY (PGR)" userId="S::u2267086@live.warwick.ac.uk::33ad319c-faab-44e7-b730-ab3160d18fae" providerId="AD" clId="Web-{A6C0657E-4200-4B96-ABB1-B25130788EED}" dt="2023-02-23T19:15:51.021" v="153"/>
        <pc:sldMkLst>
          <pc:docMk/>
          <pc:sldMk cId="2362631837" sldId="452"/>
        </pc:sldMkLst>
      </pc:sldChg>
      <pc:sldChg chg="modSp add replId">
        <pc:chgData name="CHEN, KATHY (PGR)" userId="S::u2267086@live.warwick.ac.uk::33ad319c-faab-44e7-b730-ab3160d18fae" providerId="AD" clId="Web-{A6C0657E-4200-4B96-ABB1-B25130788EED}" dt="2023-02-23T19:18:12.213" v="213" actId="20577"/>
        <pc:sldMkLst>
          <pc:docMk/>
          <pc:sldMk cId="3122269301" sldId="452"/>
        </pc:sldMkLst>
        <pc:spChg chg="mod">
          <ac:chgData name="CHEN, KATHY (PGR)" userId="S::u2267086@live.warwick.ac.uk::33ad319c-faab-44e7-b730-ab3160d18fae" providerId="AD" clId="Web-{A6C0657E-4200-4B96-ABB1-B25130788EED}" dt="2023-02-23T19:18:12.213" v="213" actId="20577"/>
          <ac:spMkLst>
            <pc:docMk/>
            <pc:sldMk cId="3122269301" sldId="452"/>
            <ac:spMk id="9" creationId="{F5544383-E7DE-004E-E6F9-8DAAE6F8BBB7}"/>
          </ac:spMkLst>
        </pc:spChg>
      </pc:sldChg>
      <pc:sldChg chg="del">
        <pc:chgData name="CHEN, KATHY (PGR)" userId="S::u2267086@live.warwick.ac.uk::33ad319c-faab-44e7-b730-ab3160d18fae" providerId="AD" clId="Web-{A6C0657E-4200-4B96-ABB1-B25130788EED}" dt="2023-02-23T19:15:52.615" v="154"/>
        <pc:sldMkLst>
          <pc:docMk/>
          <pc:sldMk cId="161245366" sldId="453"/>
        </pc:sldMkLst>
      </pc:sldChg>
      <pc:sldChg chg="addSp modSp add replId">
        <pc:chgData name="CHEN, KATHY (PGR)" userId="S::u2267086@live.warwick.ac.uk::33ad319c-faab-44e7-b730-ab3160d18fae" providerId="AD" clId="Web-{A6C0657E-4200-4B96-ABB1-B25130788EED}" dt="2023-02-23T19:19:36.762" v="233" actId="20577"/>
        <pc:sldMkLst>
          <pc:docMk/>
          <pc:sldMk cId="689428942" sldId="453"/>
        </pc:sldMkLst>
        <pc:spChg chg="mod">
          <ac:chgData name="CHEN, KATHY (PGR)" userId="S::u2267086@live.warwick.ac.uk::33ad319c-faab-44e7-b730-ab3160d18fae" providerId="AD" clId="Web-{A6C0657E-4200-4B96-ABB1-B25130788EED}" dt="2023-02-23T19:19:36.762" v="233" actId="20577"/>
          <ac:spMkLst>
            <pc:docMk/>
            <pc:sldMk cId="689428942" sldId="453"/>
            <ac:spMk id="9" creationId="{F5544383-E7DE-004E-E6F9-8DAAE6F8BBB7}"/>
          </ac:spMkLst>
        </pc:spChg>
        <pc:picChg chg="add mod">
          <ac:chgData name="CHEN, KATHY (PGR)" userId="S::u2267086@live.warwick.ac.uk::33ad319c-faab-44e7-b730-ab3160d18fae" providerId="AD" clId="Web-{A6C0657E-4200-4B96-ABB1-B25130788EED}" dt="2023-02-23T19:19:11.605" v="225" actId="1076"/>
          <ac:picMkLst>
            <pc:docMk/>
            <pc:sldMk cId="689428942" sldId="453"/>
            <ac:picMk id="2" creationId="{F7533436-AFA9-57E3-5DFE-6F78D5D7221C}"/>
          </ac:picMkLst>
        </pc:picChg>
      </pc:sldChg>
      <pc:sldChg chg="addSp delSp modSp add replId">
        <pc:chgData name="CHEN, KATHY (PGR)" userId="S::u2267086@live.warwick.ac.uk::33ad319c-faab-44e7-b730-ab3160d18fae" providerId="AD" clId="Web-{A6C0657E-4200-4B96-ABB1-B25130788EED}" dt="2023-02-23T19:20:42.841" v="245" actId="1076"/>
        <pc:sldMkLst>
          <pc:docMk/>
          <pc:sldMk cId="1177022484" sldId="454"/>
        </pc:sldMkLst>
        <pc:spChg chg="mod">
          <ac:chgData name="CHEN, KATHY (PGR)" userId="S::u2267086@live.warwick.ac.uk::33ad319c-faab-44e7-b730-ab3160d18fae" providerId="AD" clId="Web-{A6C0657E-4200-4B96-ABB1-B25130788EED}" dt="2023-02-23T19:20:11.856" v="238" actId="20577"/>
          <ac:spMkLst>
            <pc:docMk/>
            <pc:sldMk cId="1177022484" sldId="454"/>
            <ac:spMk id="9" creationId="{F5544383-E7DE-004E-E6F9-8DAAE6F8BBB7}"/>
          </ac:spMkLst>
        </pc:spChg>
        <pc:picChg chg="del">
          <ac:chgData name="CHEN, KATHY (PGR)" userId="S::u2267086@live.warwick.ac.uk::33ad319c-faab-44e7-b730-ab3160d18fae" providerId="AD" clId="Web-{A6C0657E-4200-4B96-ABB1-B25130788EED}" dt="2023-02-23T19:19:45.918" v="235"/>
          <ac:picMkLst>
            <pc:docMk/>
            <pc:sldMk cId="1177022484" sldId="454"/>
            <ac:picMk id="2" creationId="{F7533436-AFA9-57E3-5DFE-6F78D5D7221C}"/>
          </ac:picMkLst>
        </pc:picChg>
        <pc:picChg chg="add mod">
          <ac:chgData name="CHEN, KATHY (PGR)" userId="S::u2267086@live.warwick.ac.uk::33ad319c-faab-44e7-b730-ab3160d18fae" providerId="AD" clId="Web-{A6C0657E-4200-4B96-ABB1-B25130788EED}" dt="2023-02-23T19:20:42.841" v="245" actId="1076"/>
          <ac:picMkLst>
            <pc:docMk/>
            <pc:sldMk cId="1177022484" sldId="454"/>
            <ac:picMk id="6" creationId="{C3A54558-38F2-4D12-4945-81C0728EEC0D}"/>
          </ac:picMkLst>
        </pc:picChg>
      </pc:sldChg>
      <pc:sldChg chg="del">
        <pc:chgData name="CHEN, KATHY (PGR)" userId="S::u2267086@live.warwick.ac.uk::33ad319c-faab-44e7-b730-ab3160d18fae" providerId="AD" clId="Web-{A6C0657E-4200-4B96-ABB1-B25130788EED}" dt="2023-02-23T19:15:53.693" v="155"/>
        <pc:sldMkLst>
          <pc:docMk/>
          <pc:sldMk cId="1786498489" sldId="454"/>
        </pc:sldMkLst>
      </pc:sldChg>
      <pc:sldChg chg="del">
        <pc:chgData name="CHEN, KATHY (PGR)" userId="S::u2267086@live.warwick.ac.uk::33ad319c-faab-44e7-b730-ab3160d18fae" providerId="AD" clId="Web-{A6C0657E-4200-4B96-ABB1-B25130788EED}" dt="2023-02-23T19:15:54.647" v="156"/>
        <pc:sldMkLst>
          <pc:docMk/>
          <pc:sldMk cId="521796259" sldId="455"/>
        </pc:sldMkLst>
      </pc:sldChg>
      <pc:sldChg chg="addSp delSp modSp add replId">
        <pc:chgData name="CHEN, KATHY (PGR)" userId="S::u2267086@live.warwick.ac.uk::33ad319c-faab-44e7-b730-ab3160d18fae" providerId="AD" clId="Web-{A6C0657E-4200-4B96-ABB1-B25130788EED}" dt="2023-02-23T19:21:27.108" v="256" actId="1076"/>
        <pc:sldMkLst>
          <pc:docMk/>
          <pc:sldMk cId="1014504458" sldId="455"/>
        </pc:sldMkLst>
        <pc:spChg chg="mod">
          <ac:chgData name="CHEN, KATHY (PGR)" userId="S::u2267086@live.warwick.ac.uk::33ad319c-faab-44e7-b730-ab3160d18fae" providerId="AD" clId="Web-{A6C0657E-4200-4B96-ABB1-B25130788EED}" dt="2023-02-23T19:21:18.655" v="252" actId="20577"/>
          <ac:spMkLst>
            <pc:docMk/>
            <pc:sldMk cId="1014504458" sldId="455"/>
            <ac:spMk id="9" creationId="{F5544383-E7DE-004E-E6F9-8DAAE6F8BBB7}"/>
          </ac:spMkLst>
        </pc:spChg>
        <pc:picChg chg="add mod">
          <ac:chgData name="CHEN, KATHY (PGR)" userId="S::u2267086@live.warwick.ac.uk::33ad319c-faab-44e7-b730-ab3160d18fae" providerId="AD" clId="Web-{A6C0657E-4200-4B96-ABB1-B25130788EED}" dt="2023-02-23T19:21:27.108" v="256" actId="1076"/>
          <ac:picMkLst>
            <pc:docMk/>
            <pc:sldMk cId="1014504458" sldId="455"/>
            <ac:picMk id="2" creationId="{AC96CC36-C0D2-C2F4-80FC-FB80F1227AD3}"/>
          </ac:picMkLst>
        </pc:picChg>
        <pc:picChg chg="del">
          <ac:chgData name="CHEN, KATHY (PGR)" userId="S::u2267086@live.warwick.ac.uk::33ad319c-faab-44e7-b730-ab3160d18fae" providerId="AD" clId="Web-{A6C0657E-4200-4B96-ABB1-B25130788EED}" dt="2023-02-23T19:20:55.123" v="247"/>
          <ac:picMkLst>
            <pc:docMk/>
            <pc:sldMk cId="1014504458" sldId="455"/>
            <ac:picMk id="6" creationId="{C3A54558-38F2-4D12-4945-81C0728EEC0D}"/>
          </ac:picMkLst>
        </pc:picChg>
      </pc:sldChg>
      <pc:sldChg chg="del">
        <pc:chgData name="CHEN, KATHY (PGR)" userId="S::u2267086@live.warwick.ac.uk::33ad319c-faab-44e7-b730-ab3160d18fae" providerId="AD" clId="Web-{A6C0657E-4200-4B96-ABB1-B25130788EED}" dt="2023-02-23T19:15:55.647" v="157"/>
        <pc:sldMkLst>
          <pc:docMk/>
          <pc:sldMk cId="2454601063" sldId="456"/>
        </pc:sldMkLst>
      </pc:sldChg>
      <pc:sldChg chg="addSp delSp modSp add replId">
        <pc:chgData name="CHEN, KATHY (PGR)" userId="S::u2267086@live.warwick.ac.uk::33ad319c-faab-44e7-b730-ab3160d18fae" providerId="AD" clId="Web-{A6C0657E-4200-4B96-ABB1-B25130788EED}" dt="2023-02-23T19:22:34.985" v="276" actId="20577"/>
        <pc:sldMkLst>
          <pc:docMk/>
          <pc:sldMk cId="2893301031" sldId="456"/>
        </pc:sldMkLst>
        <pc:spChg chg="mod">
          <ac:chgData name="CHEN, KATHY (PGR)" userId="S::u2267086@live.warwick.ac.uk::33ad319c-faab-44e7-b730-ab3160d18fae" providerId="AD" clId="Web-{A6C0657E-4200-4B96-ABB1-B25130788EED}" dt="2023-02-23T19:22:34.985" v="276" actId="20577"/>
          <ac:spMkLst>
            <pc:docMk/>
            <pc:sldMk cId="2893301031" sldId="456"/>
            <ac:spMk id="9" creationId="{F5544383-E7DE-004E-E6F9-8DAAE6F8BBB7}"/>
          </ac:spMkLst>
        </pc:spChg>
        <pc:picChg chg="del">
          <ac:chgData name="CHEN, KATHY (PGR)" userId="S::u2267086@live.warwick.ac.uk::33ad319c-faab-44e7-b730-ab3160d18fae" providerId="AD" clId="Web-{A6C0657E-4200-4B96-ABB1-B25130788EED}" dt="2023-02-23T19:21:32.374" v="258"/>
          <ac:picMkLst>
            <pc:docMk/>
            <pc:sldMk cId="2893301031" sldId="456"/>
            <ac:picMk id="2" creationId="{AC96CC36-C0D2-C2F4-80FC-FB80F1227AD3}"/>
          </ac:picMkLst>
        </pc:picChg>
        <pc:picChg chg="add mod">
          <ac:chgData name="CHEN, KATHY (PGR)" userId="S::u2267086@live.warwick.ac.uk::33ad319c-faab-44e7-b730-ab3160d18fae" providerId="AD" clId="Web-{A6C0657E-4200-4B96-ABB1-B25130788EED}" dt="2023-02-23T19:22:11.062" v="265" actId="1076"/>
          <ac:picMkLst>
            <pc:docMk/>
            <pc:sldMk cId="2893301031" sldId="456"/>
            <ac:picMk id="6" creationId="{7DF10F92-5D34-E438-9A0F-A75DEB62D934}"/>
          </ac:picMkLst>
        </pc:picChg>
      </pc:sldChg>
      <pc:sldChg chg="addSp delSp modSp add replId">
        <pc:chgData name="CHEN, KATHY (PGR)" userId="S::u2267086@live.warwick.ac.uk::33ad319c-faab-44e7-b730-ab3160d18fae" providerId="AD" clId="Web-{A6C0657E-4200-4B96-ABB1-B25130788EED}" dt="2023-02-23T19:23:50.940" v="299" actId="20577"/>
        <pc:sldMkLst>
          <pc:docMk/>
          <pc:sldMk cId="612381292" sldId="457"/>
        </pc:sldMkLst>
        <pc:spChg chg="mod">
          <ac:chgData name="CHEN, KATHY (PGR)" userId="S::u2267086@live.warwick.ac.uk::33ad319c-faab-44e7-b730-ab3160d18fae" providerId="AD" clId="Web-{A6C0657E-4200-4B96-ABB1-B25130788EED}" dt="2023-02-23T19:23:50.940" v="299" actId="20577"/>
          <ac:spMkLst>
            <pc:docMk/>
            <pc:sldMk cId="612381292" sldId="457"/>
            <ac:spMk id="9" creationId="{F5544383-E7DE-004E-E6F9-8DAAE6F8BBB7}"/>
          </ac:spMkLst>
        </pc:spChg>
        <pc:picChg chg="add mod">
          <ac:chgData name="CHEN, KATHY (PGR)" userId="S::u2267086@live.warwick.ac.uk::33ad319c-faab-44e7-b730-ab3160d18fae" providerId="AD" clId="Web-{A6C0657E-4200-4B96-ABB1-B25130788EED}" dt="2023-02-23T19:23:25.971" v="289" actId="1076"/>
          <ac:picMkLst>
            <pc:docMk/>
            <pc:sldMk cId="612381292" sldId="457"/>
            <ac:picMk id="2" creationId="{66CC77B5-1D34-DEBC-8006-021FB9FC5455}"/>
          </ac:picMkLst>
        </pc:picChg>
        <pc:picChg chg="del">
          <ac:chgData name="CHEN, KATHY (PGR)" userId="S::u2267086@live.warwick.ac.uk::33ad319c-faab-44e7-b730-ab3160d18fae" providerId="AD" clId="Web-{A6C0657E-4200-4B96-ABB1-B25130788EED}" dt="2023-02-23T19:22:38.251" v="278"/>
          <ac:picMkLst>
            <pc:docMk/>
            <pc:sldMk cId="612381292" sldId="457"/>
            <ac:picMk id="6" creationId="{7DF10F92-5D34-E438-9A0F-A75DEB62D934}"/>
          </ac:picMkLst>
        </pc:picChg>
      </pc:sldChg>
      <pc:sldChg chg="del">
        <pc:chgData name="CHEN, KATHY (PGR)" userId="S::u2267086@live.warwick.ac.uk::33ad319c-faab-44e7-b730-ab3160d18fae" providerId="AD" clId="Web-{A6C0657E-4200-4B96-ABB1-B25130788EED}" dt="2023-02-23T19:15:56.568" v="158"/>
        <pc:sldMkLst>
          <pc:docMk/>
          <pc:sldMk cId="4190766144" sldId="457"/>
        </pc:sldMkLst>
      </pc:sldChg>
      <pc:sldChg chg="delSp modSp add replId">
        <pc:chgData name="CHEN, KATHY (PGR)" userId="S::u2267086@live.warwick.ac.uk::33ad319c-faab-44e7-b730-ab3160d18fae" providerId="AD" clId="Web-{A6C0657E-4200-4B96-ABB1-B25130788EED}" dt="2023-02-23T19:24:54.551" v="340" actId="20577"/>
        <pc:sldMkLst>
          <pc:docMk/>
          <pc:sldMk cId="1829953489" sldId="458"/>
        </pc:sldMkLst>
        <pc:spChg chg="mod">
          <ac:chgData name="CHEN, KATHY (PGR)" userId="S::u2267086@live.warwick.ac.uk::33ad319c-faab-44e7-b730-ab3160d18fae" providerId="AD" clId="Web-{A6C0657E-4200-4B96-ABB1-B25130788EED}" dt="2023-02-23T19:24:54.551" v="340" actId="20577"/>
          <ac:spMkLst>
            <pc:docMk/>
            <pc:sldMk cId="1829953489" sldId="458"/>
            <ac:spMk id="9" creationId="{F5544383-E7DE-004E-E6F9-8DAAE6F8BBB7}"/>
          </ac:spMkLst>
        </pc:spChg>
        <pc:picChg chg="del">
          <ac:chgData name="CHEN, KATHY (PGR)" userId="S::u2267086@live.warwick.ac.uk::33ad319c-faab-44e7-b730-ab3160d18fae" providerId="AD" clId="Web-{A6C0657E-4200-4B96-ABB1-B25130788EED}" dt="2023-02-23T19:23:56.096" v="301"/>
          <ac:picMkLst>
            <pc:docMk/>
            <pc:sldMk cId="1829953489" sldId="458"/>
            <ac:picMk id="2" creationId="{66CC77B5-1D34-DEBC-8006-021FB9FC5455}"/>
          </ac:picMkLst>
        </pc:picChg>
      </pc:sldChg>
      <pc:sldChg chg="del">
        <pc:chgData name="CHEN, KATHY (PGR)" userId="S::u2267086@live.warwick.ac.uk::33ad319c-faab-44e7-b730-ab3160d18fae" providerId="AD" clId="Web-{A6C0657E-4200-4B96-ABB1-B25130788EED}" dt="2023-02-23T19:15:57.584" v="159"/>
        <pc:sldMkLst>
          <pc:docMk/>
          <pc:sldMk cId="3918808480" sldId="458"/>
        </pc:sldMkLst>
      </pc:sldChg>
      <pc:sldChg chg="del">
        <pc:chgData name="CHEN, KATHY (PGR)" userId="S::u2267086@live.warwick.ac.uk::33ad319c-faab-44e7-b730-ab3160d18fae" providerId="AD" clId="Web-{A6C0657E-4200-4B96-ABB1-B25130788EED}" dt="2023-02-23T19:15:58.147" v="160"/>
        <pc:sldMkLst>
          <pc:docMk/>
          <pc:sldMk cId="2061500008" sldId="459"/>
        </pc:sldMkLst>
      </pc:sldChg>
      <pc:sldChg chg="modSp add replId">
        <pc:chgData name="CHEN, KATHY (PGR)" userId="S::u2267086@live.warwick.ac.uk::33ad319c-faab-44e7-b730-ab3160d18fae" providerId="AD" clId="Web-{A6C0657E-4200-4B96-ABB1-B25130788EED}" dt="2023-02-23T19:25:58.084" v="351" actId="20577"/>
        <pc:sldMkLst>
          <pc:docMk/>
          <pc:sldMk cId="3236364565" sldId="459"/>
        </pc:sldMkLst>
        <pc:spChg chg="mod">
          <ac:chgData name="CHEN, KATHY (PGR)" userId="S::u2267086@live.warwick.ac.uk::33ad319c-faab-44e7-b730-ab3160d18fae" providerId="AD" clId="Web-{A6C0657E-4200-4B96-ABB1-B25130788EED}" dt="2023-02-23T19:25:30.458" v="345" actId="20577"/>
          <ac:spMkLst>
            <pc:docMk/>
            <pc:sldMk cId="3236364565" sldId="459"/>
            <ac:spMk id="3" creationId="{6BBFEDCC-1B51-5E8D-72D3-3AE797F1178F}"/>
          </ac:spMkLst>
        </pc:spChg>
        <pc:spChg chg="mod">
          <ac:chgData name="CHEN, KATHY (PGR)" userId="S::u2267086@live.warwick.ac.uk::33ad319c-faab-44e7-b730-ab3160d18fae" providerId="AD" clId="Web-{A6C0657E-4200-4B96-ABB1-B25130788EED}" dt="2023-02-23T19:25:58.084" v="351" actId="20577"/>
          <ac:spMkLst>
            <pc:docMk/>
            <pc:sldMk cId="3236364565" sldId="459"/>
            <ac:spMk id="9" creationId="{F5544383-E7DE-004E-E6F9-8DAAE6F8BBB7}"/>
          </ac:spMkLst>
        </pc:spChg>
      </pc:sldChg>
      <pc:sldChg chg="addSp modSp add replId">
        <pc:chgData name="CHEN, KATHY (PGR)" userId="S::u2267086@live.warwick.ac.uk::33ad319c-faab-44e7-b730-ab3160d18fae" providerId="AD" clId="Web-{A6C0657E-4200-4B96-ABB1-B25130788EED}" dt="2023-02-23T19:30:41.669" v="429" actId="20577"/>
        <pc:sldMkLst>
          <pc:docMk/>
          <pc:sldMk cId="329614158" sldId="460"/>
        </pc:sldMkLst>
        <pc:spChg chg="mod">
          <ac:chgData name="CHEN, KATHY (PGR)" userId="S::u2267086@live.warwick.ac.uk::33ad319c-faab-44e7-b730-ab3160d18fae" providerId="AD" clId="Web-{A6C0657E-4200-4B96-ABB1-B25130788EED}" dt="2023-02-23T19:30:41.669" v="429" actId="20577"/>
          <ac:spMkLst>
            <pc:docMk/>
            <pc:sldMk cId="329614158" sldId="460"/>
            <ac:spMk id="9" creationId="{F5544383-E7DE-004E-E6F9-8DAAE6F8BBB7}"/>
          </ac:spMkLst>
        </pc:spChg>
        <pc:picChg chg="add mod">
          <ac:chgData name="CHEN, KATHY (PGR)" userId="S::u2267086@live.warwick.ac.uk::33ad319c-faab-44e7-b730-ab3160d18fae" providerId="AD" clId="Web-{A6C0657E-4200-4B96-ABB1-B25130788EED}" dt="2023-02-23T19:29:47.011" v="419" actId="1076"/>
          <ac:picMkLst>
            <pc:docMk/>
            <pc:sldMk cId="329614158" sldId="460"/>
            <ac:picMk id="2" creationId="{125C3D5B-8ADB-A425-40AA-3F587335832A}"/>
          </ac:picMkLst>
        </pc:picChg>
      </pc:sldChg>
      <pc:sldChg chg="del">
        <pc:chgData name="CHEN, KATHY (PGR)" userId="S::u2267086@live.warwick.ac.uk::33ad319c-faab-44e7-b730-ab3160d18fae" providerId="AD" clId="Web-{A6C0657E-4200-4B96-ABB1-B25130788EED}" dt="2023-02-23T19:15:59.100" v="161"/>
        <pc:sldMkLst>
          <pc:docMk/>
          <pc:sldMk cId="1722126993" sldId="460"/>
        </pc:sldMkLst>
      </pc:sldChg>
      <pc:sldChg chg="del">
        <pc:chgData name="CHEN, KATHY (PGR)" userId="S::u2267086@live.warwick.ac.uk::33ad319c-faab-44e7-b730-ab3160d18fae" providerId="AD" clId="Web-{A6C0657E-4200-4B96-ABB1-B25130788EED}" dt="2023-02-23T19:16:00.678" v="162"/>
        <pc:sldMkLst>
          <pc:docMk/>
          <pc:sldMk cId="1413279310" sldId="461"/>
        </pc:sldMkLst>
      </pc:sldChg>
      <pc:sldChg chg="addSp modSp add ord replId">
        <pc:chgData name="CHEN, KATHY (PGR)" userId="S::u2267086@live.warwick.ac.uk::33ad319c-faab-44e7-b730-ab3160d18fae" providerId="AD" clId="Web-{A6C0657E-4200-4B96-ABB1-B25130788EED}" dt="2023-02-23T19:28:19.681" v="394" actId="1076"/>
        <pc:sldMkLst>
          <pc:docMk/>
          <pc:sldMk cId="3744747732" sldId="461"/>
        </pc:sldMkLst>
        <pc:spChg chg="mod">
          <ac:chgData name="CHEN, KATHY (PGR)" userId="S::u2267086@live.warwick.ac.uk::33ad319c-faab-44e7-b730-ab3160d18fae" providerId="AD" clId="Web-{A6C0657E-4200-4B96-ABB1-B25130788EED}" dt="2023-02-23T19:28:19.681" v="394" actId="1076"/>
          <ac:spMkLst>
            <pc:docMk/>
            <pc:sldMk cId="3744747732" sldId="461"/>
            <ac:spMk id="9" creationId="{F5544383-E7DE-004E-E6F9-8DAAE6F8BBB7}"/>
          </ac:spMkLst>
        </pc:spChg>
        <pc:picChg chg="add mod">
          <ac:chgData name="CHEN, KATHY (PGR)" userId="S::u2267086@live.warwick.ac.uk::33ad319c-faab-44e7-b730-ab3160d18fae" providerId="AD" clId="Web-{A6C0657E-4200-4B96-ABB1-B25130788EED}" dt="2023-02-23T19:27:05.101" v="372" actId="1076"/>
          <ac:picMkLst>
            <pc:docMk/>
            <pc:sldMk cId="3744747732" sldId="461"/>
            <ac:picMk id="2" creationId="{BF7722A8-EF63-2E03-1A38-FEADFC8227F1}"/>
          </ac:picMkLst>
        </pc:picChg>
      </pc:sldChg>
      <pc:sldChg chg="addSp delSp modSp add replId">
        <pc:chgData name="CHEN, KATHY (PGR)" userId="S::u2267086@live.warwick.ac.uk::33ad319c-faab-44e7-b730-ab3160d18fae" providerId="AD" clId="Web-{A6C0657E-4200-4B96-ABB1-B25130788EED}" dt="2023-02-23T19:32:18.015" v="476" actId="1076"/>
        <pc:sldMkLst>
          <pc:docMk/>
          <pc:sldMk cId="1860903639" sldId="462"/>
        </pc:sldMkLst>
        <pc:spChg chg="mod">
          <ac:chgData name="CHEN, KATHY (PGR)" userId="S::u2267086@live.warwick.ac.uk::33ad319c-faab-44e7-b730-ab3160d18fae" providerId="AD" clId="Web-{A6C0657E-4200-4B96-ABB1-B25130788EED}" dt="2023-02-23T19:32:06.937" v="472" actId="20577"/>
          <ac:spMkLst>
            <pc:docMk/>
            <pc:sldMk cId="1860903639" sldId="462"/>
            <ac:spMk id="9" creationId="{F5544383-E7DE-004E-E6F9-8DAAE6F8BBB7}"/>
          </ac:spMkLst>
        </pc:spChg>
        <pc:picChg chg="del">
          <ac:chgData name="CHEN, KATHY (PGR)" userId="S::u2267086@live.warwick.ac.uk::33ad319c-faab-44e7-b730-ab3160d18fae" providerId="AD" clId="Web-{A6C0657E-4200-4B96-ABB1-B25130788EED}" dt="2023-02-23T19:29:49.402" v="420"/>
          <ac:picMkLst>
            <pc:docMk/>
            <pc:sldMk cId="1860903639" sldId="462"/>
            <ac:picMk id="2" creationId="{125C3D5B-8ADB-A425-40AA-3F587335832A}"/>
          </ac:picMkLst>
        </pc:picChg>
        <pc:picChg chg="add mod">
          <ac:chgData name="CHEN, KATHY (PGR)" userId="S::u2267086@live.warwick.ac.uk::33ad319c-faab-44e7-b730-ab3160d18fae" providerId="AD" clId="Web-{A6C0657E-4200-4B96-ABB1-B25130788EED}" dt="2023-02-23T19:32:18.015" v="476" actId="1076"/>
          <ac:picMkLst>
            <pc:docMk/>
            <pc:sldMk cId="1860903639" sldId="462"/>
            <ac:picMk id="6" creationId="{2A4DA7AC-BBF8-EC81-1BA3-2A28E15205CE}"/>
          </ac:picMkLst>
        </pc:picChg>
      </pc:sldChg>
      <pc:sldChg chg="del">
        <pc:chgData name="CHEN, KATHY (PGR)" userId="S::u2267086@live.warwick.ac.uk::33ad319c-faab-44e7-b730-ab3160d18fae" providerId="AD" clId="Web-{A6C0657E-4200-4B96-ABB1-B25130788EED}" dt="2023-02-23T19:16:01.881" v="163"/>
        <pc:sldMkLst>
          <pc:docMk/>
          <pc:sldMk cId="3110183840" sldId="462"/>
        </pc:sldMkLst>
      </pc:sldChg>
      <pc:sldChg chg="addSp delSp modSp add replId">
        <pc:chgData name="CHEN, KATHY (PGR)" userId="S::u2267086@live.warwick.ac.uk::33ad319c-faab-44e7-b730-ab3160d18fae" providerId="AD" clId="Web-{A6C0657E-4200-4B96-ABB1-B25130788EED}" dt="2023-02-23T19:34:01.424" v="505" actId="20577"/>
        <pc:sldMkLst>
          <pc:docMk/>
          <pc:sldMk cId="1761184995" sldId="463"/>
        </pc:sldMkLst>
        <pc:spChg chg="mod">
          <ac:chgData name="CHEN, KATHY (PGR)" userId="S::u2267086@live.warwick.ac.uk::33ad319c-faab-44e7-b730-ab3160d18fae" providerId="AD" clId="Web-{A6C0657E-4200-4B96-ABB1-B25130788EED}" dt="2023-02-23T19:34:01.424" v="505" actId="20577"/>
          <ac:spMkLst>
            <pc:docMk/>
            <pc:sldMk cId="1761184995" sldId="463"/>
            <ac:spMk id="9" creationId="{F5544383-E7DE-004E-E6F9-8DAAE6F8BBB7}"/>
          </ac:spMkLst>
        </pc:spChg>
        <pc:picChg chg="add mod">
          <ac:chgData name="CHEN, KATHY (PGR)" userId="S::u2267086@live.warwick.ac.uk::33ad319c-faab-44e7-b730-ab3160d18fae" providerId="AD" clId="Web-{A6C0657E-4200-4B96-ABB1-B25130788EED}" dt="2023-02-23T19:33:28.892" v="488" actId="1076"/>
          <ac:picMkLst>
            <pc:docMk/>
            <pc:sldMk cId="1761184995" sldId="463"/>
            <ac:picMk id="2" creationId="{E44E2833-00BB-E690-5B1E-7CC8D2CDE7BE}"/>
          </ac:picMkLst>
        </pc:picChg>
        <pc:picChg chg="del">
          <ac:chgData name="CHEN, KATHY (PGR)" userId="S::u2267086@live.warwick.ac.uk::33ad319c-faab-44e7-b730-ab3160d18fae" providerId="AD" clId="Web-{A6C0657E-4200-4B96-ABB1-B25130788EED}" dt="2023-02-23T19:32:24.437" v="478"/>
          <ac:picMkLst>
            <pc:docMk/>
            <pc:sldMk cId="1761184995" sldId="463"/>
            <ac:picMk id="6" creationId="{2A4DA7AC-BBF8-EC81-1BA3-2A28E15205CE}"/>
          </ac:picMkLst>
        </pc:picChg>
      </pc:sldChg>
      <pc:sldChg chg="del">
        <pc:chgData name="CHEN, KATHY (PGR)" userId="S::u2267086@live.warwick.ac.uk::33ad319c-faab-44e7-b730-ab3160d18fae" providerId="AD" clId="Web-{A6C0657E-4200-4B96-ABB1-B25130788EED}" dt="2023-02-23T19:16:02.694" v="164"/>
        <pc:sldMkLst>
          <pc:docMk/>
          <pc:sldMk cId="2476801771" sldId="463"/>
        </pc:sldMkLst>
      </pc:sldChg>
      <pc:sldChg chg="del">
        <pc:chgData name="CHEN, KATHY (PGR)" userId="S::u2267086@live.warwick.ac.uk::33ad319c-faab-44e7-b730-ab3160d18fae" providerId="AD" clId="Web-{A6C0657E-4200-4B96-ABB1-B25130788EED}" dt="2023-02-23T19:16:03.631" v="165"/>
        <pc:sldMkLst>
          <pc:docMk/>
          <pc:sldMk cId="936946557" sldId="464"/>
        </pc:sldMkLst>
      </pc:sldChg>
      <pc:sldChg chg="addSp delSp modSp add replId">
        <pc:chgData name="CHEN, KATHY (PGR)" userId="S::u2267086@live.warwick.ac.uk::33ad319c-faab-44e7-b730-ab3160d18fae" providerId="AD" clId="Web-{A6C0657E-4200-4B96-ABB1-B25130788EED}" dt="2023-02-23T19:34:59.582" v="522" actId="20577"/>
        <pc:sldMkLst>
          <pc:docMk/>
          <pc:sldMk cId="4028513012" sldId="464"/>
        </pc:sldMkLst>
        <pc:spChg chg="mod">
          <ac:chgData name="CHEN, KATHY (PGR)" userId="S::u2267086@live.warwick.ac.uk::33ad319c-faab-44e7-b730-ab3160d18fae" providerId="AD" clId="Web-{A6C0657E-4200-4B96-ABB1-B25130788EED}" dt="2023-02-23T19:34:59.582" v="522" actId="20577"/>
          <ac:spMkLst>
            <pc:docMk/>
            <pc:sldMk cId="4028513012" sldId="464"/>
            <ac:spMk id="9" creationId="{F5544383-E7DE-004E-E6F9-8DAAE6F8BBB7}"/>
          </ac:spMkLst>
        </pc:spChg>
        <pc:picChg chg="del">
          <ac:chgData name="CHEN, KATHY (PGR)" userId="S::u2267086@live.warwick.ac.uk::33ad319c-faab-44e7-b730-ab3160d18fae" providerId="AD" clId="Web-{A6C0657E-4200-4B96-ABB1-B25130788EED}" dt="2023-02-23T19:34:05.080" v="507"/>
          <ac:picMkLst>
            <pc:docMk/>
            <pc:sldMk cId="4028513012" sldId="464"/>
            <ac:picMk id="2" creationId="{E44E2833-00BB-E690-5B1E-7CC8D2CDE7BE}"/>
          </ac:picMkLst>
        </pc:picChg>
        <pc:picChg chg="add mod">
          <ac:chgData name="CHEN, KATHY (PGR)" userId="S::u2267086@live.warwick.ac.uk::33ad319c-faab-44e7-b730-ab3160d18fae" providerId="AD" clId="Web-{A6C0657E-4200-4B96-ABB1-B25130788EED}" dt="2023-02-23T19:34:41.785" v="514" actId="1076"/>
          <ac:picMkLst>
            <pc:docMk/>
            <pc:sldMk cId="4028513012" sldId="464"/>
            <ac:picMk id="6" creationId="{3DF592A7-5701-2DCC-29A4-58505D7CF3F5}"/>
          </ac:picMkLst>
        </pc:picChg>
      </pc:sldChg>
      <pc:sldChg chg="delSp modSp add replId">
        <pc:chgData name="CHEN, KATHY (PGR)" userId="S::u2267086@live.warwick.ac.uk::33ad319c-faab-44e7-b730-ab3160d18fae" providerId="AD" clId="Web-{A6C0657E-4200-4B96-ABB1-B25130788EED}" dt="2023-02-23T19:35:29.926" v="533" actId="20577"/>
        <pc:sldMkLst>
          <pc:docMk/>
          <pc:sldMk cId="579414303" sldId="465"/>
        </pc:sldMkLst>
        <pc:spChg chg="mod">
          <ac:chgData name="CHEN, KATHY (PGR)" userId="S::u2267086@live.warwick.ac.uk::33ad319c-faab-44e7-b730-ab3160d18fae" providerId="AD" clId="Web-{A6C0657E-4200-4B96-ABB1-B25130788EED}" dt="2023-02-23T19:35:29.926" v="533" actId="20577"/>
          <ac:spMkLst>
            <pc:docMk/>
            <pc:sldMk cId="579414303" sldId="465"/>
            <ac:spMk id="9" creationId="{F5544383-E7DE-004E-E6F9-8DAAE6F8BBB7}"/>
          </ac:spMkLst>
        </pc:spChg>
        <pc:picChg chg="del">
          <ac:chgData name="CHEN, KATHY (PGR)" userId="S::u2267086@live.warwick.ac.uk::33ad319c-faab-44e7-b730-ab3160d18fae" providerId="AD" clId="Web-{A6C0657E-4200-4B96-ABB1-B25130788EED}" dt="2023-02-23T19:35:03.973" v="524"/>
          <ac:picMkLst>
            <pc:docMk/>
            <pc:sldMk cId="579414303" sldId="465"/>
            <ac:picMk id="6" creationId="{3DF592A7-5701-2DCC-29A4-58505D7CF3F5}"/>
          </ac:picMkLst>
        </pc:picChg>
      </pc:sldChg>
      <pc:sldChg chg="del">
        <pc:chgData name="CHEN, KATHY (PGR)" userId="S::u2267086@live.warwick.ac.uk::33ad319c-faab-44e7-b730-ab3160d18fae" providerId="AD" clId="Web-{A6C0657E-4200-4B96-ABB1-B25130788EED}" dt="2023-02-23T19:16:04.100" v="166"/>
        <pc:sldMkLst>
          <pc:docMk/>
          <pc:sldMk cId="4072659108" sldId="465"/>
        </pc:sldMkLst>
      </pc:sldChg>
      <pc:sldChg chg="modSp add replId">
        <pc:chgData name="CHEN, KATHY (PGR)" userId="S::u2267086@live.warwick.ac.uk::33ad319c-faab-44e7-b730-ab3160d18fae" providerId="AD" clId="Web-{A6C0657E-4200-4B96-ABB1-B25130788EED}" dt="2023-02-23T19:41:50.530" v="591" actId="20577"/>
        <pc:sldMkLst>
          <pc:docMk/>
          <pc:sldMk cId="469404890" sldId="466"/>
        </pc:sldMkLst>
        <pc:spChg chg="mod">
          <ac:chgData name="CHEN, KATHY (PGR)" userId="S::u2267086@live.warwick.ac.uk::33ad319c-faab-44e7-b730-ab3160d18fae" providerId="AD" clId="Web-{A6C0657E-4200-4B96-ABB1-B25130788EED}" dt="2023-02-23T19:41:50.530" v="591" actId="20577"/>
          <ac:spMkLst>
            <pc:docMk/>
            <pc:sldMk cId="469404890" sldId="466"/>
            <ac:spMk id="3" creationId="{6BBFEDCC-1B51-5E8D-72D3-3AE797F1178F}"/>
          </ac:spMkLst>
        </pc:spChg>
        <pc:spChg chg="mod">
          <ac:chgData name="CHEN, KATHY (PGR)" userId="S::u2267086@live.warwick.ac.uk::33ad319c-faab-44e7-b730-ab3160d18fae" providerId="AD" clId="Web-{A6C0657E-4200-4B96-ABB1-B25130788EED}" dt="2023-02-23T19:39:57.527" v="558" actId="20577"/>
          <ac:spMkLst>
            <pc:docMk/>
            <pc:sldMk cId="469404890" sldId="466"/>
            <ac:spMk id="9" creationId="{F5544383-E7DE-004E-E6F9-8DAAE6F8BBB7}"/>
          </ac:spMkLst>
        </pc:spChg>
      </pc:sldChg>
      <pc:sldChg chg="del">
        <pc:chgData name="CHEN, KATHY (PGR)" userId="S::u2267086@live.warwick.ac.uk::33ad319c-faab-44e7-b730-ab3160d18fae" providerId="AD" clId="Web-{A6C0657E-4200-4B96-ABB1-B25130788EED}" dt="2023-02-23T19:16:05.444" v="167"/>
        <pc:sldMkLst>
          <pc:docMk/>
          <pc:sldMk cId="3800483511" sldId="466"/>
        </pc:sldMkLst>
      </pc:sldChg>
      <pc:sldChg chg="modSp add replId">
        <pc:chgData name="CHEN, KATHY (PGR)" userId="S::u2267086@live.warwick.ac.uk::33ad319c-faab-44e7-b730-ab3160d18fae" providerId="AD" clId="Web-{A6C0657E-4200-4B96-ABB1-B25130788EED}" dt="2023-02-23T19:41:44.920" v="590" actId="20577"/>
        <pc:sldMkLst>
          <pc:docMk/>
          <pc:sldMk cId="87493407" sldId="467"/>
        </pc:sldMkLst>
        <pc:spChg chg="mod">
          <ac:chgData name="CHEN, KATHY (PGR)" userId="S::u2267086@live.warwick.ac.uk::33ad319c-faab-44e7-b730-ab3160d18fae" providerId="AD" clId="Web-{A6C0657E-4200-4B96-ABB1-B25130788EED}" dt="2023-02-23T19:41:44.920" v="590" actId="20577"/>
          <ac:spMkLst>
            <pc:docMk/>
            <pc:sldMk cId="87493407" sldId="467"/>
            <ac:spMk id="3" creationId="{6BBFEDCC-1B51-5E8D-72D3-3AE797F1178F}"/>
          </ac:spMkLst>
        </pc:spChg>
        <pc:spChg chg="mod">
          <ac:chgData name="CHEN, KATHY (PGR)" userId="S::u2267086@live.warwick.ac.uk::33ad319c-faab-44e7-b730-ab3160d18fae" providerId="AD" clId="Web-{A6C0657E-4200-4B96-ABB1-B25130788EED}" dt="2023-02-23T19:40:36.247" v="570" actId="20577"/>
          <ac:spMkLst>
            <pc:docMk/>
            <pc:sldMk cId="87493407" sldId="467"/>
            <ac:spMk id="9" creationId="{F5544383-E7DE-004E-E6F9-8DAAE6F8BBB7}"/>
          </ac:spMkLst>
        </pc:spChg>
      </pc:sldChg>
      <pc:sldChg chg="del">
        <pc:chgData name="CHEN, KATHY (PGR)" userId="S::u2267086@live.warwick.ac.uk::33ad319c-faab-44e7-b730-ab3160d18fae" providerId="AD" clId="Web-{A6C0657E-4200-4B96-ABB1-B25130788EED}" dt="2023-02-23T19:16:06.709" v="168"/>
        <pc:sldMkLst>
          <pc:docMk/>
          <pc:sldMk cId="3682836757" sldId="467"/>
        </pc:sldMkLst>
      </pc:sldChg>
      <pc:sldChg chg="del">
        <pc:chgData name="CHEN, KATHY (PGR)" userId="S::u2267086@live.warwick.ac.uk::33ad319c-faab-44e7-b730-ab3160d18fae" providerId="AD" clId="Web-{A6C0657E-4200-4B96-ABB1-B25130788EED}" dt="2023-02-23T19:16:07.662" v="169"/>
        <pc:sldMkLst>
          <pc:docMk/>
          <pc:sldMk cId="1402045657" sldId="468"/>
        </pc:sldMkLst>
      </pc:sldChg>
      <pc:sldChg chg="modSp add replId">
        <pc:chgData name="CHEN, KATHY (PGR)" userId="S::u2267086@live.warwick.ac.uk::33ad319c-faab-44e7-b730-ab3160d18fae" providerId="AD" clId="Web-{A6C0657E-4200-4B96-ABB1-B25130788EED}" dt="2023-02-23T19:41:40.451" v="589" actId="20577"/>
        <pc:sldMkLst>
          <pc:docMk/>
          <pc:sldMk cId="3052112299" sldId="468"/>
        </pc:sldMkLst>
        <pc:spChg chg="mod">
          <ac:chgData name="CHEN, KATHY (PGR)" userId="S::u2267086@live.warwick.ac.uk::33ad319c-faab-44e7-b730-ab3160d18fae" providerId="AD" clId="Web-{A6C0657E-4200-4B96-ABB1-B25130788EED}" dt="2023-02-23T19:41:40.451" v="589" actId="20577"/>
          <ac:spMkLst>
            <pc:docMk/>
            <pc:sldMk cId="3052112299" sldId="468"/>
            <ac:spMk id="3" creationId="{6BBFEDCC-1B51-5E8D-72D3-3AE797F1178F}"/>
          </ac:spMkLst>
        </pc:spChg>
        <pc:spChg chg="mod">
          <ac:chgData name="CHEN, KATHY (PGR)" userId="S::u2267086@live.warwick.ac.uk::33ad319c-faab-44e7-b730-ab3160d18fae" providerId="AD" clId="Web-{A6C0657E-4200-4B96-ABB1-B25130788EED}" dt="2023-02-23T19:41:08.482" v="583" actId="20577"/>
          <ac:spMkLst>
            <pc:docMk/>
            <pc:sldMk cId="3052112299" sldId="468"/>
            <ac:spMk id="9" creationId="{F5544383-E7DE-004E-E6F9-8DAAE6F8BBB7}"/>
          </ac:spMkLst>
        </pc:spChg>
      </pc:sldChg>
      <pc:sldChg chg="del">
        <pc:chgData name="CHEN, KATHY (PGR)" userId="S::u2267086@live.warwick.ac.uk::33ad319c-faab-44e7-b730-ab3160d18fae" providerId="AD" clId="Web-{A6C0657E-4200-4B96-ABB1-B25130788EED}" dt="2023-02-23T19:16:08.381" v="170"/>
        <pc:sldMkLst>
          <pc:docMk/>
          <pc:sldMk cId="1566135551" sldId="469"/>
        </pc:sldMkLst>
      </pc:sldChg>
      <pc:sldChg chg="addSp modSp add replId">
        <pc:chgData name="CHEN, KATHY (PGR)" userId="S::u2267086@live.warwick.ac.uk::33ad319c-faab-44e7-b730-ab3160d18fae" providerId="AD" clId="Web-{A6C0657E-4200-4B96-ABB1-B25130788EED}" dt="2023-02-23T19:43:27.048" v="608" actId="20577"/>
        <pc:sldMkLst>
          <pc:docMk/>
          <pc:sldMk cId="3191240645" sldId="469"/>
        </pc:sldMkLst>
        <pc:spChg chg="add mod">
          <ac:chgData name="CHEN, KATHY (PGR)" userId="S::u2267086@live.warwick.ac.uk::33ad319c-faab-44e7-b730-ab3160d18fae" providerId="AD" clId="Web-{A6C0657E-4200-4B96-ABB1-B25130788EED}" dt="2023-02-23T19:42:44.859" v="598" actId="20577"/>
          <ac:spMkLst>
            <pc:docMk/>
            <pc:sldMk cId="3191240645" sldId="469"/>
            <ac:spMk id="2" creationId="{1B98746D-12B6-CE42-393C-0A9D8396C5C0}"/>
          </ac:spMkLst>
        </pc:spChg>
        <pc:spChg chg="mod">
          <ac:chgData name="CHEN, KATHY (PGR)" userId="S::u2267086@live.warwick.ac.uk::33ad319c-faab-44e7-b730-ab3160d18fae" providerId="AD" clId="Web-{A6C0657E-4200-4B96-ABB1-B25130788EED}" dt="2023-02-23T19:41:36.998" v="588" actId="20577"/>
          <ac:spMkLst>
            <pc:docMk/>
            <pc:sldMk cId="3191240645" sldId="469"/>
            <ac:spMk id="3" creationId="{6BBFEDCC-1B51-5E8D-72D3-3AE797F1178F}"/>
          </ac:spMkLst>
        </pc:spChg>
        <pc:spChg chg="add mod">
          <ac:chgData name="CHEN, KATHY (PGR)" userId="S::u2267086@live.warwick.ac.uk::33ad319c-faab-44e7-b730-ab3160d18fae" providerId="AD" clId="Web-{A6C0657E-4200-4B96-ABB1-B25130788EED}" dt="2023-02-23T19:43:27.048" v="608" actId="20577"/>
          <ac:spMkLst>
            <pc:docMk/>
            <pc:sldMk cId="3191240645" sldId="469"/>
            <ac:spMk id="6" creationId="{A6841E58-5996-2020-5435-0033A440D0FA}"/>
          </ac:spMkLst>
        </pc:spChg>
        <pc:spChg chg="mod">
          <ac:chgData name="CHEN, KATHY (PGR)" userId="S::u2267086@live.warwick.ac.uk::33ad319c-faab-44e7-b730-ab3160d18fae" providerId="AD" clId="Web-{A6C0657E-4200-4B96-ABB1-B25130788EED}" dt="2023-02-23T19:42:05.983" v="593" actId="20577"/>
          <ac:spMkLst>
            <pc:docMk/>
            <pc:sldMk cId="3191240645" sldId="469"/>
            <ac:spMk id="9" creationId="{F5544383-E7DE-004E-E6F9-8DAAE6F8BBB7}"/>
          </ac:spMkLst>
        </pc:spChg>
      </pc:sldChg>
      <pc:sldChg chg="addSp delSp modSp add replId">
        <pc:chgData name="CHEN, KATHY (PGR)" userId="S::u2267086@live.warwick.ac.uk::33ad319c-faab-44e7-b730-ab3160d18fae" providerId="AD" clId="Web-{A6C0657E-4200-4B96-ABB1-B25130788EED}" dt="2023-02-23T19:44:31.800" v="623" actId="20577"/>
        <pc:sldMkLst>
          <pc:docMk/>
          <pc:sldMk cId="848507207" sldId="470"/>
        </pc:sldMkLst>
        <pc:spChg chg="del mod">
          <ac:chgData name="CHEN, KATHY (PGR)" userId="S::u2267086@live.warwick.ac.uk::33ad319c-faab-44e7-b730-ab3160d18fae" providerId="AD" clId="Web-{A6C0657E-4200-4B96-ABB1-B25130788EED}" dt="2023-02-23T19:43:34.782" v="611"/>
          <ac:spMkLst>
            <pc:docMk/>
            <pc:sldMk cId="848507207" sldId="470"/>
            <ac:spMk id="2" creationId="{1B98746D-12B6-CE42-393C-0A9D8396C5C0}"/>
          </ac:spMkLst>
        </pc:spChg>
        <pc:spChg chg="del mod">
          <ac:chgData name="CHEN, KATHY (PGR)" userId="S::u2267086@live.warwick.ac.uk::33ad319c-faab-44e7-b730-ab3160d18fae" providerId="AD" clId="Web-{A6C0657E-4200-4B96-ABB1-B25130788EED}" dt="2023-02-23T19:43:39.642" v="613"/>
          <ac:spMkLst>
            <pc:docMk/>
            <pc:sldMk cId="848507207" sldId="470"/>
            <ac:spMk id="6" creationId="{A6841E58-5996-2020-5435-0033A440D0FA}"/>
          </ac:spMkLst>
        </pc:spChg>
        <pc:spChg chg="mod">
          <ac:chgData name="CHEN, KATHY (PGR)" userId="S::u2267086@live.warwick.ac.uk::33ad319c-faab-44e7-b730-ab3160d18fae" providerId="AD" clId="Web-{A6C0657E-4200-4B96-ABB1-B25130788EED}" dt="2023-02-23T19:44:31.800" v="623" actId="20577"/>
          <ac:spMkLst>
            <pc:docMk/>
            <pc:sldMk cId="848507207" sldId="470"/>
            <ac:spMk id="9" creationId="{F5544383-E7DE-004E-E6F9-8DAAE6F8BBB7}"/>
          </ac:spMkLst>
        </pc:spChg>
        <pc:picChg chg="add mod">
          <ac:chgData name="CHEN, KATHY (PGR)" userId="S::u2267086@live.warwick.ac.uk::33ad319c-faab-44e7-b730-ab3160d18fae" providerId="AD" clId="Web-{A6C0657E-4200-4B96-ABB1-B25130788EED}" dt="2023-02-23T19:44:08.705" v="618" actId="1076"/>
          <ac:picMkLst>
            <pc:docMk/>
            <pc:sldMk cId="848507207" sldId="470"/>
            <ac:picMk id="8" creationId="{EAE7F063-73B5-BD50-7DE4-53DE5640E28A}"/>
          </ac:picMkLst>
        </pc:picChg>
      </pc:sldChg>
      <pc:sldChg chg="addSp delSp modSp add replId">
        <pc:chgData name="CHEN, KATHY (PGR)" userId="S::u2267086@live.warwick.ac.uk::33ad319c-faab-44e7-b730-ab3160d18fae" providerId="AD" clId="Web-{A6C0657E-4200-4B96-ABB1-B25130788EED}" dt="2023-02-23T19:46:13.521" v="653" actId="1076"/>
        <pc:sldMkLst>
          <pc:docMk/>
          <pc:sldMk cId="436284206" sldId="471"/>
        </pc:sldMkLst>
        <pc:spChg chg="mod">
          <ac:chgData name="CHEN, KATHY (PGR)" userId="S::u2267086@live.warwick.ac.uk::33ad319c-faab-44e7-b730-ab3160d18fae" providerId="AD" clId="Web-{A6C0657E-4200-4B96-ABB1-B25130788EED}" dt="2023-02-23T19:46:13.521" v="653" actId="1076"/>
          <ac:spMkLst>
            <pc:docMk/>
            <pc:sldMk cId="436284206" sldId="471"/>
            <ac:spMk id="9" creationId="{F5544383-E7DE-004E-E6F9-8DAAE6F8BBB7}"/>
          </ac:spMkLst>
        </pc:spChg>
        <pc:picChg chg="add mod">
          <ac:chgData name="CHEN, KATHY (PGR)" userId="S::u2267086@live.warwick.ac.uk::33ad319c-faab-44e7-b730-ab3160d18fae" providerId="AD" clId="Web-{A6C0657E-4200-4B96-ABB1-B25130788EED}" dt="2023-02-23T19:45:31.176" v="636" actId="1076"/>
          <ac:picMkLst>
            <pc:docMk/>
            <pc:sldMk cId="436284206" sldId="471"/>
            <ac:picMk id="2" creationId="{2C57F30D-CC2D-A088-3A78-31962598603A}"/>
          </ac:picMkLst>
        </pc:picChg>
        <pc:picChg chg="del">
          <ac:chgData name="CHEN, KATHY (PGR)" userId="S::u2267086@live.warwick.ac.uk::33ad319c-faab-44e7-b730-ab3160d18fae" providerId="AD" clId="Web-{A6C0657E-4200-4B96-ABB1-B25130788EED}" dt="2023-02-23T19:44:35.737" v="625"/>
          <ac:picMkLst>
            <pc:docMk/>
            <pc:sldMk cId="436284206" sldId="471"/>
            <ac:picMk id="8" creationId="{EAE7F063-73B5-BD50-7DE4-53DE5640E28A}"/>
          </ac:picMkLst>
        </pc:picChg>
      </pc:sldChg>
      <pc:sldChg chg="del">
        <pc:chgData name="CHEN, KATHY (PGR)" userId="S::u2267086@live.warwick.ac.uk::33ad319c-faab-44e7-b730-ab3160d18fae" providerId="AD" clId="Web-{A6C0657E-4200-4B96-ABB1-B25130788EED}" dt="2023-02-23T19:16:09.038" v="171"/>
        <pc:sldMkLst>
          <pc:docMk/>
          <pc:sldMk cId="1679619970" sldId="471"/>
        </pc:sldMkLst>
      </pc:sldChg>
      <pc:sldChg chg="del">
        <pc:chgData name="CHEN, KATHY (PGR)" userId="S::u2267086@live.warwick.ac.uk::33ad319c-faab-44e7-b730-ab3160d18fae" providerId="AD" clId="Web-{A6C0657E-4200-4B96-ABB1-B25130788EED}" dt="2023-02-23T19:16:10.413" v="172"/>
        <pc:sldMkLst>
          <pc:docMk/>
          <pc:sldMk cId="1148195227" sldId="472"/>
        </pc:sldMkLst>
      </pc:sldChg>
      <pc:sldChg chg="addSp delSp modSp add replId">
        <pc:chgData name="CHEN, KATHY (PGR)" userId="S::u2267086@live.warwick.ac.uk::33ad319c-faab-44e7-b730-ab3160d18fae" providerId="AD" clId="Web-{A6C0657E-4200-4B96-ABB1-B25130788EED}" dt="2023-02-23T19:47:41.898" v="690" actId="20577"/>
        <pc:sldMkLst>
          <pc:docMk/>
          <pc:sldMk cId="2476927181" sldId="472"/>
        </pc:sldMkLst>
        <pc:spChg chg="mod">
          <ac:chgData name="CHEN, KATHY (PGR)" userId="S::u2267086@live.warwick.ac.uk::33ad319c-faab-44e7-b730-ab3160d18fae" providerId="AD" clId="Web-{A6C0657E-4200-4B96-ABB1-B25130788EED}" dt="2023-02-23T19:47:41.898" v="690" actId="20577"/>
          <ac:spMkLst>
            <pc:docMk/>
            <pc:sldMk cId="2476927181" sldId="472"/>
            <ac:spMk id="9" creationId="{F5544383-E7DE-004E-E6F9-8DAAE6F8BBB7}"/>
          </ac:spMkLst>
        </pc:spChg>
        <pc:picChg chg="del">
          <ac:chgData name="CHEN, KATHY (PGR)" userId="S::u2267086@live.warwick.ac.uk::33ad319c-faab-44e7-b730-ab3160d18fae" providerId="AD" clId="Web-{A6C0657E-4200-4B96-ABB1-B25130788EED}" dt="2023-02-23T19:45:57.927" v="649"/>
          <ac:picMkLst>
            <pc:docMk/>
            <pc:sldMk cId="2476927181" sldId="472"/>
            <ac:picMk id="2" creationId="{2C57F30D-CC2D-A088-3A78-31962598603A}"/>
          </ac:picMkLst>
        </pc:picChg>
        <pc:picChg chg="add mod">
          <ac:chgData name="CHEN, KATHY (PGR)" userId="S::u2267086@live.warwick.ac.uk::33ad319c-faab-44e7-b730-ab3160d18fae" providerId="AD" clId="Web-{A6C0657E-4200-4B96-ABB1-B25130788EED}" dt="2023-02-23T19:46:55.928" v="665" actId="1076"/>
          <ac:picMkLst>
            <pc:docMk/>
            <pc:sldMk cId="2476927181" sldId="472"/>
            <ac:picMk id="6" creationId="{09680F44-C6FC-1388-C88A-30D47077432F}"/>
          </ac:picMkLst>
        </pc:picChg>
      </pc:sldChg>
      <pc:sldChg chg="delSp modSp add replId">
        <pc:chgData name="CHEN, KATHY (PGR)" userId="S::u2267086@live.warwick.ac.uk::33ad319c-faab-44e7-b730-ab3160d18fae" providerId="AD" clId="Web-{A6C0657E-4200-4B96-ABB1-B25130788EED}" dt="2023-02-23T19:48:06.946" v="699" actId="1076"/>
        <pc:sldMkLst>
          <pc:docMk/>
          <pc:sldMk cId="2804290019" sldId="473"/>
        </pc:sldMkLst>
        <pc:spChg chg="mod">
          <ac:chgData name="CHEN, KATHY (PGR)" userId="S::u2267086@live.warwick.ac.uk::33ad319c-faab-44e7-b730-ab3160d18fae" providerId="AD" clId="Web-{A6C0657E-4200-4B96-ABB1-B25130788EED}" dt="2023-02-23T19:48:06.946" v="699" actId="1076"/>
          <ac:spMkLst>
            <pc:docMk/>
            <pc:sldMk cId="2804290019" sldId="473"/>
            <ac:spMk id="9" creationId="{F5544383-E7DE-004E-E6F9-8DAAE6F8BBB7}"/>
          </ac:spMkLst>
        </pc:spChg>
        <pc:picChg chg="del">
          <ac:chgData name="CHEN, KATHY (PGR)" userId="S::u2267086@live.warwick.ac.uk::33ad319c-faab-44e7-b730-ab3160d18fae" providerId="AD" clId="Web-{A6C0657E-4200-4B96-ABB1-B25130788EED}" dt="2023-02-23T19:47:44.851" v="692"/>
          <ac:picMkLst>
            <pc:docMk/>
            <pc:sldMk cId="2804290019" sldId="473"/>
            <ac:picMk id="6" creationId="{09680F44-C6FC-1388-C88A-30D47077432F}"/>
          </ac:picMkLst>
        </pc:picChg>
      </pc:sldChg>
    </pc:docChg>
  </pc:docChgLst>
  <pc:docChgLst>
    <pc:chgData name="CHEN, KATHY (PGR)" userId="S::u2267086@live.warwick.ac.uk::33ad319c-faab-44e7-b730-ab3160d18fae" providerId="AD" clId="Web-{4412BEE1-D83E-C628-3E2A-A45F3F151D6B}"/>
    <pc:docChg chg="modSld">
      <pc:chgData name="CHEN, KATHY (PGR)" userId="S::u2267086@live.warwick.ac.uk::33ad319c-faab-44e7-b730-ab3160d18fae" providerId="AD" clId="Web-{4412BEE1-D83E-C628-3E2A-A45F3F151D6B}" dt="2023-02-24T19:50:57.938" v="15" actId="20577"/>
      <pc:docMkLst>
        <pc:docMk/>
      </pc:docMkLst>
      <pc:sldChg chg="modSp">
        <pc:chgData name="CHEN, KATHY (PGR)" userId="S::u2267086@live.warwick.ac.uk::33ad319c-faab-44e7-b730-ab3160d18fae" providerId="AD" clId="Web-{4412BEE1-D83E-C628-3E2A-A45F3F151D6B}" dt="2023-02-24T19:50:57.938" v="15" actId="20577"/>
        <pc:sldMkLst>
          <pc:docMk/>
          <pc:sldMk cId="419606111" sldId="449"/>
        </pc:sldMkLst>
        <pc:spChg chg="mod">
          <ac:chgData name="CHEN, KATHY (PGR)" userId="S::u2267086@live.warwick.ac.uk::33ad319c-faab-44e7-b730-ab3160d18fae" providerId="AD" clId="Web-{4412BEE1-D83E-C628-3E2A-A45F3F151D6B}" dt="2023-02-24T19:50:57.938" v="15" actId="20577"/>
          <ac:spMkLst>
            <pc:docMk/>
            <pc:sldMk cId="419606111" sldId="449"/>
            <ac:spMk id="7" creationId="{7EBA17EC-68BE-5A68-472A-4B0E6C21DA87}"/>
          </ac:spMkLst>
        </pc:spChg>
      </pc:sldChg>
    </pc:docChg>
  </pc:docChgLst>
  <pc:docChgLst>
    <pc:chgData name="CHEN, KATHY (PGR)" userId="S::u2267086@live.warwick.ac.uk::33ad319c-faab-44e7-b730-ab3160d18fae" providerId="AD" clId="Web-{20D6E57C-60A4-46C5-A9BD-78B1DC1D52D3}"/>
    <pc:docChg chg="addSld delSld modSld sldOrd">
      <pc:chgData name="CHEN, KATHY (PGR)" userId="S::u2267086@live.warwick.ac.uk::33ad319c-faab-44e7-b730-ab3160d18fae" providerId="AD" clId="Web-{20D6E57C-60A4-46C5-A9BD-78B1DC1D52D3}" dt="2023-02-23T18:06:07.667" v="1949"/>
      <pc:docMkLst>
        <pc:docMk/>
      </pc:docMkLst>
      <pc:sldChg chg="addSp delSp modSp">
        <pc:chgData name="CHEN, KATHY (PGR)" userId="S::u2267086@live.warwick.ac.uk::33ad319c-faab-44e7-b730-ab3160d18fae" providerId="AD" clId="Web-{20D6E57C-60A4-46C5-A9BD-78B1DC1D52D3}" dt="2023-02-23T02:45:24.810" v="63" actId="20577"/>
        <pc:sldMkLst>
          <pc:docMk/>
          <pc:sldMk cId="65993257" sldId="321"/>
        </pc:sldMkLst>
        <pc:spChg chg="mod">
          <ac:chgData name="CHEN, KATHY (PGR)" userId="S::u2267086@live.warwick.ac.uk::33ad319c-faab-44e7-b730-ab3160d18fae" providerId="AD" clId="Web-{20D6E57C-60A4-46C5-A9BD-78B1DC1D52D3}" dt="2023-02-23T02:40:55.970" v="11" actId="20577"/>
          <ac:spMkLst>
            <pc:docMk/>
            <pc:sldMk cId="65993257" sldId="321"/>
            <ac:spMk id="11" creationId="{5C505776-AE6A-2844-A938-AB36487FE916}"/>
          </ac:spMkLst>
        </pc:spChg>
        <pc:spChg chg="mod">
          <ac:chgData name="CHEN, KATHY (PGR)" userId="S::u2267086@live.warwick.ac.uk::33ad319c-faab-44e7-b730-ab3160d18fae" providerId="AD" clId="Web-{20D6E57C-60A4-46C5-A9BD-78B1DC1D52D3}" dt="2023-02-23T02:45:24.810" v="63" actId="20577"/>
          <ac:spMkLst>
            <pc:docMk/>
            <pc:sldMk cId="65993257" sldId="321"/>
            <ac:spMk id="12" creationId="{796C367C-4D63-2549-A2AE-45A2324F2165}"/>
          </ac:spMkLst>
        </pc:spChg>
        <pc:spChg chg="del mod">
          <ac:chgData name="CHEN, KATHY (PGR)" userId="S::u2267086@live.warwick.ac.uk::33ad319c-faab-44e7-b730-ab3160d18fae" providerId="AD" clId="Web-{20D6E57C-60A4-46C5-A9BD-78B1DC1D52D3}" dt="2023-02-23T02:44:48.479" v="51"/>
          <ac:spMkLst>
            <pc:docMk/>
            <pc:sldMk cId="65993257" sldId="321"/>
            <ac:spMk id="13" creationId="{18CB9449-126B-9249-B6C3-6F117669002C}"/>
          </ac:spMkLst>
        </pc:spChg>
        <pc:picChg chg="add del mod">
          <ac:chgData name="CHEN, KATHY (PGR)" userId="S::u2267086@live.warwick.ac.uk::33ad319c-faab-44e7-b730-ab3160d18fae" providerId="AD" clId="Web-{20D6E57C-60A4-46C5-A9BD-78B1DC1D52D3}" dt="2023-02-23T02:44:01.078" v="47"/>
          <ac:picMkLst>
            <pc:docMk/>
            <pc:sldMk cId="65993257" sldId="321"/>
            <ac:picMk id="2" creationId="{048CCD29-A04C-BCA5-4EF7-05126C761B30}"/>
          </ac:picMkLst>
        </pc:picChg>
        <pc:picChg chg="add mod">
          <ac:chgData name="CHEN, KATHY (PGR)" userId="S::u2267086@live.warwick.ac.uk::33ad319c-faab-44e7-b730-ab3160d18fae" providerId="AD" clId="Web-{20D6E57C-60A4-46C5-A9BD-78B1DC1D52D3}" dt="2023-02-23T02:44:58.839" v="53" actId="1076"/>
          <ac:picMkLst>
            <pc:docMk/>
            <pc:sldMk cId="65993257" sldId="321"/>
            <ac:picMk id="3" creationId="{B3770E5E-6E3E-D88B-2C04-1E5E6AAC81D0}"/>
          </ac:picMkLst>
        </pc:picChg>
      </pc:sldChg>
      <pc:sldChg chg="del ord">
        <pc:chgData name="CHEN, KATHY (PGR)" userId="S::u2267086@live.warwick.ac.uk::33ad319c-faab-44e7-b730-ab3160d18fae" providerId="AD" clId="Web-{20D6E57C-60A4-46C5-A9BD-78B1DC1D52D3}" dt="2023-02-23T18:06:07.667" v="1948"/>
        <pc:sldMkLst>
          <pc:docMk/>
          <pc:sldMk cId="2511291706" sldId="393"/>
        </pc:sldMkLst>
      </pc:sldChg>
      <pc:sldChg chg="addSp modSp">
        <pc:chgData name="CHEN, KATHY (PGR)" userId="S::u2267086@live.warwick.ac.uk::33ad319c-faab-44e7-b730-ab3160d18fae" providerId="AD" clId="Web-{20D6E57C-60A4-46C5-A9BD-78B1DC1D52D3}" dt="2023-02-23T03:00:58.685" v="242" actId="20577"/>
        <pc:sldMkLst>
          <pc:docMk/>
          <pc:sldMk cId="793636182" sldId="394"/>
        </pc:sldMkLst>
        <pc:spChg chg="add mod">
          <ac:chgData name="CHEN, KATHY (PGR)" userId="S::u2267086@live.warwick.ac.uk::33ad319c-faab-44e7-b730-ab3160d18fae" providerId="AD" clId="Web-{20D6E57C-60A4-46C5-A9BD-78B1DC1D52D3}" dt="2023-02-23T03:00:58.685" v="242" actId="20577"/>
          <ac:spMkLst>
            <pc:docMk/>
            <pc:sldMk cId="793636182" sldId="394"/>
            <ac:spMk id="3" creationId="{87F07B02-9471-C91B-C482-B01038C95C79}"/>
          </ac:spMkLst>
        </pc:spChg>
        <pc:spChg chg="add mod">
          <ac:chgData name="CHEN, KATHY (PGR)" userId="S::u2267086@live.warwick.ac.uk::33ad319c-faab-44e7-b730-ab3160d18fae" providerId="AD" clId="Web-{20D6E57C-60A4-46C5-A9BD-78B1DC1D52D3}" dt="2023-02-23T02:54:00.303" v="125" actId="20577"/>
          <ac:spMkLst>
            <pc:docMk/>
            <pc:sldMk cId="793636182" sldId="394"/>
            <ac:spMk id="7" creationId="{D817532B-645B-768C-6969-D2B03572B712}"/>
          </ac:spMkLst>
        </pc:spChg>
        <pc:spChg chg="add mod">
          <ac:chgData name="CHEN, KATHY (PGR)" userId="S::u2267086@live.warwick.ac.uk::33ad319c-faab-44e7-b730-ab3160d18fae" providerId="AD" clId="Web-{20D6E57C-60A4-46C5-A9BD-78B1DC1D52D3}" dt="2023-02-23T02:54:07.507" v="126" actId="1076"/>
          <ac:spMkLst>
            <pc:docMk/>
            <pc:sldMk cId="793636182" sldId="394"/>
            <ac:spMk id="9" creationId="{FC12B5BA-2EC9-7392-817C-A7460473D125}"/>
          </ac:spMkLst>
        </pc:spChg>
      </pc:sldChg>
      <pc:sldChg chg="addSp delSp modSp">
        <pc:chgData name="CHEN, KATHY (PGR)" userId="S::u2267086@live.warwick.ac.uk::33ad319c-faab-44e7-b730-ab3160d18fae" providerId="AD" clId="Web-{20D6E57C-60A4-46C5-A9BD-78B1DC1D52D3}" dt="2023-02-23T04:27:15.855" v="649" actId="20577"/>
        <pc:sldMkLst>
          <pc:docMk/>
          <pc:sldMk cId="732399145" sldId="395"/>
        </pc:sldMkLst>
        <pc:spChg chg="add">
          <ac:chgData name="CHEN, KATHY (PGR)" userId="S::u2267086@live.warwick.ac.uk::33ad319c-faab-44e7-b730-ab3160d18fae" providerId="AD" clId="Web-{20D6E57C-60A4-46C5-A9BD-78B1DC1D52D3}" dt="2023-02-23T04:16:47.333" v="386"/>
          <ac:spMkLst>
            <pc:docMk/>
            <pc:sldMk cId="732399145" sldId="395"/>
            <ac:spMk id="3" creationId="{566F852D-3A18-F95E-0216-B122A5FBDDEE}"/>
          </ac:spMkLst>
        </pc:spChg>
        <pc:spChg chg="add del">
          <ac:chgData name="CHEN, KATHY (PGR)" userId="S::u2267086@live.warwick.ac.uk::33ad319c-faab-44e7-b730-ab3160d18fae" providerId="AD" clId="Web-{20D6E57C-60A4-46C5-A9BD-78B1DC1D52D3}" dt="2023-02-23T04:17:02.022" v="388"/>
          <ac:spMkLst>
            <pc:docMk/>
            <pc:sldMk cId="732399145" sldId="395"/>
            <ac:spMk id="7" creationId="{56595E67-957A-2A9A-782B-64A934D4D859}"/>
          </ac:spMkLst>
        </pc:spChg>
        <pc:spChg chg="add mod">
          <ac:chgData name="CHEN, KATHY (PGR)" userId="S::u2267086@live.warwick.ac.uk::33ad319c-faab-44e7-b730-ab3160d18fae" providerId="AD" clId="Web-{20D6E57C-60A4-46C5-A9BD-78B1DC1D52D3}" dt="2023-02-23T04:27:15.855" v="649" actId="20577"/>
          <ac:spMkLst>
            <pc:docMk/>
            <pc:sldMk cId="732399145" sldId="395"/>
            <ac:spMk id="9" creationId="{2A066D4D-79A4-E460-43D8-25690CA5E21D}"/>
          </ac:spMkLst>
        </pc:spChg>
        <pc:spChg chg="add mod">
          <ac:chgData name="CHEN, KATHY (PGR)" userId="S::u2267086@live.warwick.ac.uk::33ad319c-faab-44e7-b730-ab3160d18fae" providerId="AD" clId="Web-{20D6E57C-60A4-46C5-A9BD-78B1DC1D52D3}" dt="2023-02-23T04:24:50.480" v="617" actId="1076"/>
          <ac:spMkLst>
            <pc:docMk/>
            <pc:sldMk cId="732399145" sldId="395"/>
            <ac:spMk id="11" creationId="{9393CC88-CE99-9691-5779-97782C9D7005}"/>
          </ac:spMkLst>
        </pc:spChg>
        <pc:spChg chg="add del">
          <ac:chgData name="CHEN, KATHY (PGR)" userId="S::u2267086@live.warwick.ac.uk::33ad319c-faab-44e7-b730-ab3160d18fae" providerId="AD" clId="Web-{20D6E57C-60A4-46C5-A9BD-78B1DC1D52D3}" dt="2023-02-23T04:22:09.486" v="474"/>
          <ac:spMkLst>
            <pc:docMk/>
            <pc:sldMk cId="732399145" sldId="395"/>
            <ac:spMk id="13" creationId="{D23A7F0B-03B5-76A4-A180-0CB4B1B50DA3}"/>
          </ac:spMkLst>
        </pc:spChg>
        <pc:picChg chg="add mod">
          <ac:chgData name="CHEN, KATHY (PGR)" userId="S::u2267086@live.warwick.ac.uk::33ad319c-faab-44e7-b730-ab3160d18fae" providerId="AD" clId="Web-{20D6E57C-60A4-46C5-A9BD-78B1DC1D52D3}" dt="2023-02-23T04:27:11.526" v="640" actId="1076"/>
          <ac:picMkLst>
            <pc:docMk/>
            <pc:sldMk cId="732399145" sldId="395"/>
            <ac:picMk id="15" creationId="{E334D77B-A55B-B91E-DA55-4A69AE4ED526}"/>
          </ac:picMkLst>
        </pc:picChg>
      </pc:sldChg>
      <pc:sldChg chg="addSp modSp">
        <pc:chgData name="CHEN, KATHY (PGR)" userId="S::u2267086@live.warwick.ac.uk::33ad319c-faab-44e7-b730-ab3160d18fae" providerId="AD" clId="Web-{20D6E57C-60A4-46C5-A9BD-78B1DC1D52D3}" dt="2023-02-23T04:30:06.947" v="689" actId="20577"/>
        <pc:sldMkLst>
          <pc:docMk/>
          <pc:sldMk cId="784652870" sldId="396"/>
        </pc:sldMkLst>
        <pc:spChg chg="add">
          <ac:chgData name="CHEN, KATHY (PGR)" userId="S::u2267086@live.warwick.ac.uk::33ad319c-faab-44e7-b730-ab3160d18fae" providerId="AD" clId="Web-{20D6E57C-60A4-46C5-A9BD-78B1DC1D52D3}" dt="2023-02-23T04:27:38.387" v="650"/>
          <ac:spMkLst>
            <pc:docMk/>
            <pc:sldMk cId="784652870" sldId="396"/>
            <ac:spMk id="3" creationId="{6BBFEDCC-1B51-5E8D-72D3-3AE797F1178F}"/>
          </ac:spMkLst>
        </pc:spChg>
        <pc:spChg chg="add">
          <ac:chgData name="CHEN, KATHY (PGR)" userId="S::u2267086@live.warwick.ac.uk::33ad319c-faab-44e7-b730-ab3160d18fae" providerId="AD" clId="Web-{20D6E57C-60A4-46C5-A9BD-78B1DC1D52D3}" dt="2023-02-23T04:27:46.466" v="651"/>
          <ac:spMkLst>
            <pc:docMk/>
            <pc:sldMk cId="784652870" sldId="396"/>
            <ac:spMk id="7" creationId="{7EBA17EC-68BE-5A68-472A-4B0E6C21DA87}"/>
          </ac:spMkLst>
        </pc:spChg>
        <pc:spChg chg="add mod">
          <ac:chgData name="CHEN, KATHY (PGR)" userId="S::u2267086@live.warwick.ac.uk::33ad319c-faab-44e7-b730-ab3160d18fae" providerId="AD" clId="Web-{20D6E57C-60A4-46C5-A9BD-78B1DC1D52D3}" dt="2023-02-23T04:30:06.947" v="689" actId="20577"/>
          <ac:spMkLst>
            <pc:docMk/>
            <pc:sldMk cId="784652870" sldId="396"/>
            <ac:spMk id="9" creationId="{F5544383-E7DE-004E-E6F9-8DAAE6F8BBB7}"/>
          </ac:spMkLst>
        </pc:spChg>
        <pc:picChg chg="add mod">
          <ac:chgData name="CHEN, KATHY (PGR)" userId="S::u2267086@live.warwick.ac.uk::33ad319c-faab-44e7-b730-ab3160d18fae" providerId="AD" clId="Web-{20D6E57C-60A4-46C5-A9BD-78B1DC1D52D3}" dt="2023-02-23T04:28:34.078" v="663" actId="1076"/>
          <ac:picMkLst>
            <pc:docMk/>
            <pc:sldMk cId="784652870" sldId="396"/>
            <ac:picMk id="11" creationId="{C2CBAAE7-D100-ADAD-8FE0-EF5E0872FB50}"/>
          </ac:picMkLst>
        </pc:picChg>
      </pc:sldChg>
      <pc:sldChg chg="del">
        <pc:chgData name="CHEN, KATHY (PGR)" userId="S::u2267086@live.warwick.ac.uk::33ad319c-faab-44e7-b730-ab3160d18fae" providerId="AD" clId="Web-{20D6E57C-60A4-46C5-A9BD-78B1DC1D52D3}" dt="2023-02-23T18:06:07.667" v="1949"/>
        <pc:sldMkLst>
          <pc:docMk/>
          <pc:sldMk cId="1947567658" sldId="397"/>
        </pc:sldMkLst>
      </pc:sldChg>
      <pc:sldChg chg="del">
        <pc:chgData name="CHEN, KATHY (PGR)" userId="S::u2267086@live.warwick.ac.uk::33ad319c-faab-44e7-b730-ab3160d18fae" providerId="AD" clId="Web-{20D6E57C-60A4-46C5-A9BD-78B1DC1D52D3}" dt="2023-02-23T18:06:07.667" v="1947"/>
        <pc:sldMkLst>
          <pc:docMk/>
          <pc:sldMk cId="3831439082" sldId="398"/>
        </pc:sldMkLst>
      </pc:sldChg>
      <pc:sldChg chg="del">
        <pc:chgData name="CHEN, KATHY (PGR)" userId="S::u2267086@live.warwick.ac.uk::33ad319c-faab-44e7-b730-ab3160d18fae" providerId="AD" clId="Web-{20D6E57C-60A4-46C5-A9BD-78B1DC1D52D3}" dt="2023-02-23T18:06:07.667" v="1946"/>
        <pc:sldMkLst>
          <pc:docMk/>
          <pc:sldMk cId="2039142655" sldId="399"/>
        </pc:sldMkLst>
      </pc:sldChg>
      <pc:sldChg chg="del">
        <pc:chgData name="CHEN, KATHY (PGR)" userId="S::u2267086@live.warwick.ac.uk::33ad319c-faab-44e7-b730-ab3160d18fae" providerId="AD" clId="Web-{20D6E57C-60A4-46C5-A9BD-78B1DC1D52D3}" dt="2023-02-23T18:06:07.667" v="1945"/>
        <pc:sldMkLst>
          <pc:docMk/>
          <pc:sldMk cId="2687450377" sldId="400"/>
        </pc:sldMkLst>
      </pc:sldChg>
      <pc:sldChg chg="del">
        <pc:chgData name="CHEN, KATHY (PGR)" userId="S::u2267086@live.warwick.ac.uk::33ad319c-faab-44e7-b730-ab3160d18fae" providerId="AD" clId="Web-{20D6E57C-60A4-46C5-A9BD-78B1DC1D52D3}" dt="2023-02-23T18:06:07.667" v="1944"/>
        <pc:sldMkLst>
          <pc:docMk/>
          <pc:sldMk cId="1942520189" sldId="401"/>
        </pc:sldMkLst>
      </pc:sldChg>
      <pc:sldChg chg="del">
        <pc:chgData name="CHEN, KATHY (PGR)" userId="S::u2267086@live.warwick.ac.uk::33ad319c-faab-44e7-b730-ab3160d18fae" providerId="AD" clId="Web-{20D6E57C-60A4-46C5-A9BD-78B1DC1D52D3}" dt="2023-02-23T18:06:07.667" v="1943"/>
        <pc:sldMkLst>
          <pc:docMk/>
          <pc:sldMk cId="2955521520" sldId="402"/>
        </pc:sldMkLst>
      </pc:sldChg>
      <pc:sldChg chg="del">
        <pc:chgData name="CHEN, KATHY (PGR)" userId="S::u2267086@live.warwick.ac.uk::33ad319c-faab-44e7-b730-ab3160d18fae" providerId="AD" clId="Web-{20D6E57C-60A4-46C5-A9BD-78B1DC1D52D3}" dt="2023-02-23T18:06:07.667" v="1942"/>
        <pc:sldMkLst>
          <pc:docMk/>
          <pc:sldMk cId="2157844620" sldId="403"/>
        </pc:sldMkLst>
      </pc:sldChg>
      <pc:sldChg chg="del">
        <pc:chgData name="CHEN, KATHY (PGR)" userId="S::u2267086@live.warwick.ac.uk::33ad319c-faab-44e7-b730-ab3160d18fae" providerId="AD" clId="Web-{20D6E57C-60A4-46C5-A9BD-78B1DC1D52D3}" dt="2023-02-23T18:06:07.667" v="1941"/>
        <pc:sldMkLst>
          <pc:docMk/>
          <pc:sldMk cId="3175610880" sldId="404"/>
        </pc:sldMkLst>
      </pc:sldChg>
      <pc:sldChg chg="del">
        <pc:chgData name="CHEN, KATHY (PGR)" userId="S::u2267086@live.warwick.ac.uk::33ad319c-faab-44e7-b730-ab3160d18fae" providerId="AD" clId="Web-{20D6E57C-60A4-46C5-A9BD-78B1DC1D52D3}" dt="2023-02-23T18:06:07.651" v="1940"/>
        <pc:sldMkLst>
          <pc:docMk/>
          <pc:sldMk cId="3512310891" sldId="405"/>
        </pc:sldMkLst>
      </pc:sldChg>
      <pc:sldChg chg="del">
        <pc:chgData name="CHEN, KATHY (PGR)" userId="S::u2267086@live.warwick.ac.uk::33ad319c-faab-44e7-b730-ab3160d18fae" providerId="AD" clId="Web-{20D6E57C-60A4-46C5-A9BD-78B1DC1D52D3}" dt="2023-02-23T18:06:07.651" v="1939"/>
        <pc:sldMkLst>
          <pc:docMk/>
          <pc:sldMk cId="213401637" sldId="406"/>
        </pc:sldMkLst>
      </pc:sldChg>
      <pc:sldChg chg="del">
        <pc:chgData name="CHEN, KATHY (PGR)" userId="S::u2267086@live.warwick.ac.uk::33ad319c-faab-44e7-b730-ab3160d18fae" providerId="AD" clId="Web-{20D6E57C-60A4-46C5-A9BD-78B1DC1D52D3}" dt="2023-02-23T18:06:07.651" v="1938"/>
        <pc:sldMkLst>
          <pc:docMk/>
          <pc:sldMk cId="282237866" sldId="407"/>
        </pc:sldMkLst>
      </pc:sldChg>
      <pc:sldChg chg="del">
        <pc:chgData name="CHEN, KATHY (PGR)" userId="S::u2267086@live.warwick.ac.uk::33ad319c-faab-44e7-b730-ab3160d18fae" providerId="AD" clId="Web-{20D6E57C-60A4-46C5-A9BD-78B1DC1D52D3}" dt="2023-02-23T18:06:07.651" v="1937"/>
        <pc:sldMkLst>
          <pc:docMk/>
          <pc:sldMk cId="3380771227" sldId="408"/>
        </pc:sldMkLst>
      </pc:sldChg>
      <pc:sldChg chg="del">
        <pc:chgData name="CHEN, KATHY (PGR)" userId="S::u2267086@live.warwick.ac.uk::33ad319c-faab-44e7-b730-ab3160d18fae" providerId="AD" clId="Web-{20D6E57C-60A4-46C5-A9BD-78B1DC1D52D3}" dt="2023-02-23T18:06:07.651" v="1936"/>
        <pc:sldMkLst>
          <pc:docMk/>
          <pc:sldMk cId="4248116490" sldId="409"/>
        </pc:sldMkLst>
      </pc:sldChg>
      <pc:sldChg chg="del">
        <pc:chgData name="CHEN, KATHY (PGR)" userId="S::u2267086@live.warwick.ac.uk::33ad319c-faab-44e7-b730-ab3160d18fae" providerId="AD" clId="Web-{20D6E57C-60A4-46C5-A9BD-78B1DC1D52D3}" dt="2023-02-23T18:06:07.651" v="1935"/>
        <pc:sldMkLst>
          <pc:docMk/>
          <pc:sldMk cId="699069539" sldId="410"/>
        </pc:sldMkLst>
      </pc:sldChg>
      <pc:sldChg chg="del">
        <pc:chgData name="CHEN, KATHY (PGR)" userId="S::u2267086@live.warwick.ac.uk::33ad319c-faab-44e7-b730-ab3160d18fae" providerId="AD" clId="Web-{20D6E57C-60A4-46C5-A9BD-78B1DC1D52D3}" dt="2023-02-23T18:06:07.651" v="1934"/>
        <pc:sldMkLst>
          <pc:docMk/>
          <pc:sldMk cId="2969142503" sldId="411"/>
        </pc:sldMkLst>
      </pc:sldChg>
      <pc:sldChg chg="del">
        <pc:chgData name="CHEN, KATHY (PGR)" userId="S::u2267086@live.warwick.ac.uk::33ad319c-faab-44e7-b730-ab3160d18fae" providerId="AD" clId="Web-{20D6E57C-60A4-46C5-A9BD-78B1DC1D52D3}" dt="2023-02-23T18:06:07.651" v="1933"/>
        <pc:sldMkLst>
          <pc:docMk/>
          <pc:sldMk cId="1118665395" sldId="412"/>
        </pc:sldMkLst>
      </pc:sldChg>
      <pc:sldChg chg="del">
        <pc:chgData name="CHEN, KATHY (PGR)" userId="S::u2267086@live.warwick.ac.uk::33ad319c-faab-44e7-b730-ab3160d18fae" providerId="AD" clId="Web-{20D6E57C-60A4-46C5-A9BD-78B1DC1D52D3}" dt="2023-02-23T18:06:07.651" v="1932"/>
        <pc:sldMkLst>
          <pc:docMk/>
          <pc:sldMk cId="582173801" sldId="413"/>
        </pc:sldMkLst>
      </pc:sldChg>
      <pc:sldChg chg="del">
        <pc:chgData name="CHEN, KATHY (PGR)" userId="S::u2267086@live.warwick.ac.uk::33ad319c-faab-44e7-b730-ab3160d18fae" providerId="AD" clId="Web-{20D6E57C-60A4-46C5-A9BD-78B1DC1D52D3}" dt="2023-02-23T18:06:07.651" v="1931"/>
        <pc:sldMkLst>
          <pc:docMk/>
          <pc:sldMk cId="450199033" sldId="414"/>
        </pc:sldMkLst>
      </pc:sldChg>
      <pc:sldChg chg="del">
        <pc:chgData name="CHEN, KATHY (PGR)" userId="S::u2267086@live.warwick.ac.uk::33ad319c-faab-44e7-b730-ab3160d18fae" providerId="AD" clId="Web-{20D6E57C-60A4-46C5-A9BD-78B1DC1D52D3}" dt="2023-02-23T18:06:07.651" v="1930"/>
        <pc:sldMkLst>
          <pc:docMk/>
          <pc:sldMk cId="441910076" sldId="415"/>
        </pc:sldMkLst>
      </pc:sldChg>
      <pc:sldChg chg="del">
        <pc:chgData name="CHEN, KATHY (PGR)" userId="S::u2267086@live.warwick.ac.uk::33ad319c-faab-44e7-b730-ab3160d18fae" providerId="AD" clId="Web-{20D6E57C-60A4-46C5-A9BD-78B1DC1D52D3}" dt="2023-02-23T18:06:07.651" v="1929"/>
        <pc:sldMkLst>
          <pc:docMk/>
          <pc:sldMk cId="4067213095" sldId="416"/>
        </pc:sldMkLst>
      </pc:sldChg>
      <pc:sldChg chg="addSp delSp modSp add replId">
        <pc:chgData name="CHEN, KATHY (PGR)" userId="S::u2267086@live.warwick.ac.uk::33ad319c-faab-44e7-b730-ab3160d18fae" providerId="AD" clId="Web-{20D6E57C-60A4-46C5-A9BD-78B1DC1D52D3}" dt="2023-02-23T04:16:13.160" v="384" actId="1076"/>
        <pc:sldMkLst>
          <pc:docMk/>
          <pc:sldMk cId="159862512" sldId="417"/>
        </pc:sldMkLst>
        <pc:spChg chg="del">
          <ac:chgData name="CHEN, KATHY (PGR)" userId="S::u2267086@live.warwick.ac.uk::33ad319c-faab-44e7-b730-ab3160d18fae" providerId="AD" clId="Web-{20D6E57C-60A4-46C5-A9BD-78B1DC1D52D3}" dt="2023-02-23T03:01:15.717" v="243"/>
          <ac:spMkLst>
            <pc:docMk/>
            <pc:sldMk cId="159862512" sldId="417"/>
            <ac:spMk id="3" creationId="{87F07B02-9471-C91B-C482-B01038C95C79}"/>
          </ac:spMkLst>
        </pc:spChg>
        <pc:spChg chg="mod">
          <ac:chgData name="CHEN, KATHY (PGR)" userId="S::u2267086@live.warwick.ac.uk::33ad319c-faab-44e7-b730-ab3160d18fae" providerId="AD" clId="Web-{20D6E57C-60A4-46C5-A9BD-78B1DC1D52D3}" dt="2023-02-23T04:15:47.358" v="381" actId="1076"/>
          <ac:spMkLst>
            <pc:docMk/>
            <pc:sldMk cId="159862512" sldId="417"/>
            <ac:spMk id="7" creationId="{D817532B-645B-768C-6969-D2B03572B712}"/>
          </ac:spMkLst>
        </pc:spChg>
        <pc:spChg chg="add">
          <ac:chgData name="CHEN, KATHY (PGR)" userId="S::u2267086@live.warwick.ac.uk::33ad319c-faab-44e7-b730-ab3160d18fae" providerId="AD" clId="Web-{20D6E57C-60A4-46C5-A9BD-78B1DC1D52D3}" dt="2023-02-23T03:01:16.733" v="244"/>
          <ac:spMkLst>
            <pc:docMk/>
            <pc:sldMk cId="159862512" sldId="417"/>
            <ac:spMk id="12" creationId="{E08C6C40-3CD1-6FB6-5C59-D5B9919A07B0}"/>
          </ac:spMkLst>
        </pc:spChg>
        <pc:grpChg chg="add del">
          <ac:chgData name="CHEN, KATHY (PGR)" userId="S::u2267086@live.warwick.ac.uk::33ad319c-faab-44e7-b730-ab3160d18fae" providerId="AD" clId="Web-{20D6E57C-60A4-46C5-A9BD-78B1DC1D52D3}" dt="2023-02-23T04:15:35.045" v="379"/>
          <ac:grpSpMkLst>
            <pc:docMk/>
            <pc:sldMk cId="159862512" sldId="417"/>
            <ac:grpSpMk id="10" creationId="{A65FE340-6B8B-966A-70D1-E4910988D430}"/>
          </ac:grpSpMkLst>
        </pc:grpChg>
        <pc:picChg chg="add mod">
          <ac:chgData name="CHEN, KATHY (PGR)" userId="S::u2267086@live.warwick.ac.uk::33ad319c-faab-44e7-b730-ab3160d18fae" providerId="AD" clId="Web-{20D6E57C-60A4-46C5-A9BD-78B1DC1D52D3}" dt="2023-02-23T04:15:56.499" v="383" actId="1076"/>
          <ac:picMkLst>
            <pc:docMk/>
            <pc:sldMk cId="159862512" sldId="417"/>
            <ac:picMk id="2" creationId="{43AC9863-3DE0-C31B-253C-7A1BAF1BEA6E}"/>
          </ac:picMkLst>
        </pc:picChg>
        <pc:picChg chg="add mod">
          <ac:chgData name="CHEN, KATHY (PGR)" userId="S::u2267086@live.warwick.ac.uk::33ad319c-faab-44e7-b730-ab3160d18fae" providerId="AD" clId="Web-{20D6E57C-60A4-46C5-A9BD-78B1DC1D52D3}" dt="2023-02-23T04:16:13.160" v="384" actId="1076"/>
          <ac:picMkLst>
            <pc:docMk/>
            <pc:sldMk cId="159862512" sldId="417"/>
            <ac:picMk id="6" creationId="{7AC9972D-FBB0-08E5-4A00-E571F3AB5C50}"/>
          </ac:picMkLst>
        </pc:picChg>
        <pc:picChg chg="add del mod">
          <ac:chgData name="CHEN, KATHY (PGR)" userId="S::u2267086@live.warwick.ac.uk::33ad319c-faab-44e7-b730-ab3160d18fae" providerId="AD" clId="Web-{20D6E57C-60A4-46C5-A9BD-78B1DC1D52D3}" dt="2023-02-23T04:15:38.748" v="380"/>
          <ac:picMkLst>
            <pc:docMk/>
            <pc:sldMk cId="159862512" sldId="417"/>
            <ac:picMk id="8" creationId="{D0C03484-EC0C-211F-5498-37E9EAE76C87}"/>
          </ac:picMkLst>
        </pc:picChg>
      </pc:sldChg>
      <pc:sldChg chg="addSp delSp modSp add ord replId">
        <pc:chgData name="CHEN, KATHY (PGR)" userId="S::u2267086@live.warwick.ac.uk::33ad319c-faab-44e7-b730-ab3160d18fae" providerId="AD" clId="Web-{20D6E57C-60A4-46C5-A9BD-78B1DC1D52D3}" dt="2023-02-23T04:22:29.487" v="556" actId="20577"/>
        <pc:sldMkLst>
          <pc:docMk/>
          <pc:sldMk cId="4008534073" sldId="418"/>
        </pc:sldMkLst>
        <pc:spChg chg="mod">
          <ac:chgData name="CHEN, KATHY (PGR)" userId="S::u2267086@live.warwick.ac.uk::33ad319c-faab-44e7-b730-ab3160d18fae" providerId="AD" clId="Web-{20D6E57C-60A4-46C5-A9BD-78B1DC1D52D3}" dt="2023-02-23T04:22:29.487" v="556" actId="20577"/>
          <ac:spMkLst>
            <pc:docMk/>
            <pc:sldMk cId="4008534073" sldId="418"/>
            <ac:spMk id="7" creationId="{D817532B-645B-768C-6969-D2B03572B712}"/>
          </ac:spMkLst>
        </pc:spChg>
        <pc:grpChg chg="add del mod">
          <ac:chgData name="CHEN, KATHY (PGR)" userId="S::u2267086@live.warwick.ac.uk::33ad319c-faab-44e7-b730-ab3160d18fae" providerId="AD" clId="Web-{20D6E57C-60A4-46C5-A9BD-78B1DC1D52D3}" dt="2023-02-23T04:14:32.338" v="373"/>
          <ac:grpSpMkLst>
            <pc:docMk/>
            <pc:sldMk cId="4008534073" sldId="418"/>
            <ac:grpSpMk id="10" creationId="{A65FE340-6B8B-966A-70D1-E4910988D430}"/>
          </ac:grpSpMkLst>
        </pc:grpChg>
        <pc:picChg chg="add del mod">
          <ac:chgData name="CHEN, KATHY (PGR)" userId="S::u2267086@live.warwick.ac.uk::33ad319c-faab-44e7-b730-ab3160d18fae" providerId="AD" clId="Web-{20D6E57C-60A4-46C5-A9BD-78B1DC1D52D3}" dt="2023-02-23T04:22:22.971" v="531"/>
          <ac:picMkLst>
            <pc:docMk/>
            <pc:sldMk cId="4008534073" sldId="418"/>
            <ac:picMk id="6" creationId="{7AC9972D-FBB0-08E5-4A00-E571F3AB5C50}"/>
          </ac:picMkLst>
        </pc:picChg>
        <pc:picChg chg="del">
          <ac:chgData name="CHEN, KATHY (PGR)" userId="S::u2267086@live.warwick.ac.uk::33ad319c-faab-44e7-b730-ab3160d18fae" providerId="AD" clId="Web-{20D6E57C-60A4-46C5-A9BD-78B1DC1D52D3}" dt="2023-02-23T04:12:34.548" v="334"/>
          <ac:picMkLst>
            <pc:docMk/>
            <pc:sldMk cId="4008534073" sldId="418"/>
            <ac:picMk id="8" creationId="{D0C03484-EC0C-211F-5498-37E9EAE76C87}"/>
          </ac:picMkLst>
        </pc:picChg>
      </pc:sldChg>
      <pc:sldChg chg="modSp add replId">
        <pc:chgData name="CHEN, KATHY (PGR)" userId="S::u2267086@live.warwick.ac.uk::33ad319c-faab-44e7-b730-ab3160d18fae" providerId="AD" clId="Web-{20D6E57C-60A4-46C5-A9BD-78B1DC1D52D3}" dt="2023-02-23T04:34:12.634" v="713" actId="20577"/>
        <pc:sldMkLst>
          <pc:docMk/>
          <pc:sldMk cId="2013556066" sldId="419"/>
        </pc:sldMkLst>
        <pc:spChg chg="mod">
          <ac:chgData name="CHEN, KATHY (PGR)" userId="S::u2267086@live.warwick.ac.uk::33ad319c-faab-44e7-b730-ab3160d18fae" providerId="AD" clId="Web-{20D6E57C-60A4-46C5-A9BD-78B1DC1D52D3}" dt="2023-02-23T04:34:12.634" v="713" actId="20577"/>
          <ac:spMkLst>
            <pc:docMk/>
            <pc:sldMk cId="2013556066" sldId="419"/>
            <ac:spMk id="9" creationId="{F5544383-E7DE-004E-E6F9-8DAAE6F8BBB7}"/>
          </ac:spMkLst>
        </pc:spChg>
      </pc:sldChg>
      <pc:sldChg chg="addSp delSp modSp add replId">
        <pc:chgData name="CHEN, KATHY (PGR)" userId="S::u2267086@live.warwick.ac.uk::33ad319c-faab-44e7-b730-ab3160d18fae" providerId="AD" clId="Web-{20D6E57C-60A4-46C5-A9BD-78B1DC1D52D3}" dt="2023-02-23T04:49:38.009" v="951" actId="20577"/>
        <pc:sldMkLst>
          <pc:docMk/>
          <pc:sldMk cId="2984485247" sldId="420"/>
        </pc:sldMkLst>
        <pc:spChg chg="mod">
          <ac:chgData name="CHEN, KATHY (PGR)" userId="S::u2267086@live.warwick.ac.uk::33ad319c-faab-44e7-b730-ab3160d18fae" providerId="AD" clId="Web-{20D6E57C-60A4-46C5-A9BD-78B1DC1D52D3}" dt="2023-02-23T04:34:30.776" v="718" actId="20577"/>
          <ac:spMkLst>
            <pc:docMk/>
            <pc:sldMk cId="2984485247" sldId="420"/>
            <ac:spMk id="3" creationId="{6BBFEDCC-1B51-5E8D-72D3-3AE797F1178F}"/>
          </ac:spMkLst>
        </pc:spChg>
        <pc:spChg chg="mod">
          <ac:chgData name="CHEN, KATHY (PGR)" userId="S::u2267086@live.warwick.ac.uk::33ad319c-faab-44e7-b730-ab3160d18fae" providerId="AD" clId="Web-{20D6E57C-60A4-46C5-A9BD-78B1DC1D52D3}" dt="2023-02-23T04:49:38.009" v="951" actId="20577"/>
          <ac:spMkLst>
            <pc:docMk/>
            <pc:sldMk cId="2984485247" sldId="420"/>
            <ac:spMk id="9" creationId="{F5544383-E7DE-004E-E6F9-8DAAE6F8BBB7}"/>
          </ac:spMkLst>
        </pc:spChg>
        <pc:graphicFrameChg chg="add del mod modGraphic">
          <ac:chgData name="CHEN, KATHY (PGR)" userId="S::u2267086@live.warwick.ac.uk::33ad319c-faab-44e7-b730-ab3160d18fae" providerId="AD" clId="Web-{20D6E57C-60A4-46C5-A9BD-78B1DC1D52D3}" dt="2023-02-23T04:37:24.199" v="780"/>
          <ac:graphicFrameMkLst>
            <pc:docMk/>
            <pc:sldMk cId="2984485247" sldId="420"/>
            <ac:graphicFrameMk id="2" creationId="{0E403139-CD47-AFBF-B3A0-ECBFA74F98AB}"/>
          </ac:graphicFrameMkLst>
        </pc:graphicFrameChg>
        <pc:picChg chg="del">
          <ac:chgData name="CHEN, KATHY (PGR)" userId="S::u2267086@live.warwick.ac.uk::33ad319c-faab-44e7-b730-ab3160d18fae" providerId="AD" clId="Web-{20D6E57C-60A4-46C5-A9BD-78B1DC1D52D3}" dt="2023-02-23T04:49:25.087" v="941"/>
          <ac:picMkLst>
            <pc:docMk/>
            <pc:sldMk cId="2984485247" sldId="420"/>
            <ac:picMk id="11" creationId="{C2CBAAE7-D100-ADAD-8FE0-EF5E0872FB50}"/>
          </ac:picMkLst>
        </pc:picChg>
        <pc:picChg chg="add mod">
          <ac:chgData name="CHEN, KATHY (PGR)" userId="S::u2267086@live.warwick.ac.uk::33ad319c-faab-44e7-b730-ab3160d18fae" providerId="AD" clId="Web-{20D6E57C-60A4-46C5-A9BD-78B1DC1D52D3}" dt="2023-02-23T04:37:44.700" v="784" actId="1076"/>
          <ac:picMkLst>
            <pc:docMk/>
            <pc:sldMk cId="2984485247" sldId="420"/>
            <ac:picMk id="519" creationId="{B992DBC7-9293-6183-0E65-8ACF020DEE15}"/>
          </ac:picMkLst>
        </pc:picChg>
      </pc:sldChg>
      <pc:sldChg chg="delSp modSp add replId">
        <pc:chgData name="CHEN, KATHY (PGR)" userId="S::u2267086@live.warwick.ac.uk::33ad319c-faab-44e7-b730-ab3160d18fae" providerId="AD" clId="Web-{20D6E57C-60A4-46C5-A9BD-78B1DC1D52D3}" dt="2023-02-23T04:50:02.823" v="965" actId="20577"/>
        <pc:sldMkLst>
          <pc:docMk/>
          <pc:sldMk cId="3511184618" sldId="421"/>
        </pc:sldMkLst>
        <pc:spChg chg="mod">
          <ac:chgData name="CHEN, KATHY (PGR)" userId="S::u2267086@live.warwick.ac.uk::33ad319c-faab-44e7-b730-ab3160d18fae" providerId="AD" clId="Web-{20D6E57C-60A4-46C5-A9BD-78B1DC1D52D3}" dt="2023-02-23T04:39:49.458" v="821" actId="1076"/>
          <ac:spMkLst>
            <pc:docMk/>
            <pc:sldMk cId="3511184618" sldId="421"/>
            <ac:spMk id="3" creationId="{6BBFEDCC-1B51-5E8D-72D3-3AE797F1178F}"/>
          </ac:spMkLst>
        </pc:spChg>
        <pc:spChg chg="mod">
          <ac:chgData name="CHEN, KATHY (PGR)" userId="S::u2267086@live.warwick.ac.uk::33ad319c-faab-44e7-b730-ab3160d18fae" providerId="AD" clId="Web-{20D6E57C-60A4-46C5-A9BD-78B1DC1D52D3}" dt="2023-02-23T04:50:02.823" v="965" actId="20577"/>
          <ac:spMkLst>
            <pc:docMk/>
            <pc:sldMk cId="3511184618" sldId="421"/>
            <ac:spMk id="9" creationId="{F5544383-E7DE-004E-E6F9-8DAAE6F8BBB7}"/>
          </ac:spMkLst>
        </pc:spChg>
        <pc:picChg chg="del mod">
          <ac:chgData name="CHEN, KATHY (PGR)" userId="S::u2267086@live.warwick.ac.uk::33ad319c-faab-44e7-b730-ab3160d18fae" providerId="AD" clId="Web-{20D6E57C-60A4-46C5-A9BD-78B1DC1D52D3}" dt="2023-02-23T04:49:53.776" v="952"/>
          <ac:picMkLst>
            <pc:docMk/>
            <pc:sldMk cId="3511184618" sldId="421"/>
            <ac:picMk id="11" creationId="{C2CBAAE7-D100-ADAD-8FE0-EF5E0872FB50}"/>
          </ac:picMkLst>
        </pc:picChg>
        <pc:picChg chg="del">
          <ac:chgData name="CHEN, KATHY (PGR)" userId="S::u2267086@live.warwick.ac.uk::33ad319c-faab-44e7-b730-ab3160d18fae" providerId="AD" clId="Web-{20D6E57C-60A4-46C5-A9BD-78B1DC1D52D3}" dt="2023-02-23T04:37:54.044" v="786"/>
          <ac:picMkLst>
            <pc:docMk/>
            <pc:sldMk cId="3511184618" sldId="421"/>
            <ac:picMk id="519" creationId="{B992DBC7-9293-6183-0E65-8ACF020DEE15}"/>
          </ac:picMkLst>
        </pc:picChg>
      </pc:sldChg>
      <pc:sldChg chg="modSp add replId">
        <pc:chgData name="CHEN, KATHY (PGR)" userId="S::u2267086@live.warwick.ac.uk::33ad319c-faab-44e7-b730-ab3160d18fae" providerId="AD" clId="Web-{20D6E57C-60A4-46C5-A9BD-78B1DC1D52D3}" dt="2023-02-23T04:41:56.778" v="869" actId="20577"/>
        <pc:sldMkLst>
          <pc:docMk/>
          <pc:sldMk cId="4060234353" sldId="422"/>
        </pc:sldMkLst>
        <pc:spChg chg="mod">
          <ac:chgData name="CHEN, KATHY (PGR)" userId="S::u2267086@live.warwick.ac.uk::33ad319c-faab-44e7-b730-ab3160d18fae" providerId="AD" clId="Web-{20D6E57C-60A4-46C5-A9BD-78B1DC1D52D3}" dt="2023-02-23T04:41:56.778" v="869" actId="20577"/>
          <ac:spMkLst>
            <pc:docMk/>
            <pc:sldMk cId="4060234353" sldId="422"/>
            <ac:spMk id="9" creationId="{F5544383-E7DE-004E-E6F9-8DAAE6F8BBB7}"/>
          </ac:spMkLst>
        </pc:spChg>
      </pc:sldChg>
      <pc:sldChg chg="delSp modSp add replId">
        <pc:chgData name="CHEN, KATHY (PGR)" userId="S::u2267086@live.warwick.ac.uk::33ad319c-faab-44e7-b730-ab3160d18fae" providerId="AD" clId="Web-{20D6E57C-60A4-46C5-A9BD-78B1DC1D52D3}" dt="2023-02-23T04:49:05.632" v="940" actId="20577"/>
        <pc:sldMkLst>
          <pc:docMk/>
          <pc:sldMk cId="1851492217" sldId="423"/>
        </pc:sldMkLst>
        <pc:spChg chg="mod">
          <ac:chgData name="CHEN, KATHY (PGR)" userId="S::u2267086@live.warwick.ac.uk::33ad319c-faab-44e7-b730-ab3160d18fae" providerId="AD" clId="Web-{20D6E57C-60A4-46C5-A9BD-78B1DC1D52D3}" dt="2023-02-23T04:49:05.632" v="940" actId="20577"/>
          <ac:spMkLst>
            <pc:docMk/>
            <pc:sldMk cId="1851492217" sldId="423"/>
            <ac:spMk id="9" creationId="{F5544383-E7DE-004E-E6F9-8DAAE6F8BBB7}"/>
          </ac:spMkLst>
        </pc:spChg>
        <pc:picChg chg="del">
          <ac:chgData name="CHEN, KATHY (PGR)" userId="S::u2267086@live.warwick.ac.uk::33ad319c-faab-44e7-b730-ab3160d18fae" providerId="AD" clId="Web-{20D6E57C-60A4-46C5-A9BD-78B1DC1D52D3}" dt="2023-02-23T04:48:59.710" v="937"/>
          <ac:picMkLst>
            <pc:docMk/>
            <pc:sldMk cId="1851492217" sldId="423"/>
            <ac:picMk id="11" creationId="{C2CBAAE7-D100-ADAD-8FE0-EF5E0872FB50}"/>
          </ac:picMkLst>
        </pc:picChg>
      </pc:sldChg>
      <pc:sldChg chg="delSp modSp add replId">
        <pc:chgData name="CHEN, KATHY (PGR)" userId="S::u2267086@live.warwick.ac.uk::33ad319c-faab-44e7-b730-ab3160d18fae" providerId="AD" clId="Web-{20D6E57C-60A4-46C5-A9BD-78B1DC1D52D3}" dt="2023-02-23T04:46:15.012" v="919" actId="1076"/>
        <pc:sldMkLst>
          <pc:docMk/>
          <pc:sldMk cId="2218539707" sldId="424"/>
        </pc:sldMkLst>
        <pc:spChg chg="mod">
          <ac:chgData name="CHEN, KATHY (PGR)" userId="S::u2267086@live.warwick.ac.uk::33ad319c-faab-44e7-b730-ab3160d18fae" providerId="AD" clId="Web-{20D6E57C-60A4-46C5-A9BD-78B1DC1D52D3}" dt="2023-02-23T04:46:15.012" v="919" actId="1076"/>
          <ac:spMkLst>
            <pc:docMk/>
            <pc:sldMk cId="2218539707" sldId="424"/>
            <ac:spMk id="9" creationId="{F5544383-E7DE-004E-E6F9-8DAAE6F8BBB7}"/>
          </ac:spMkLst>
        </pc:spChg>
        <pc:picChg chg="del mod">
          <ac:chgData name="CHEN, KATHY (PGR)" userId="S::u2267086@live.warwick.ac.uk::33ad319c-faab-44e7-b730-ab3160d18fae" providerId="AD" clId="Web-{20D6E57C-60A4-46C5-A9BD-78B1DC1D52D3}" dt="2023-02-23T04:46:05.731" v="914"/>
          <ac:picMkLst>
            <pc:docMk/>
            <pc:sldMk cId="2218539707" sldId="424"/>
            <ac:picMk id="11" creationId="{C2CBAAE7-D100-ADAD-8FE0-EF5E0872FB50}"/>
          </ac:picMkLst>
        </pc:picChg>
      </pc:sldChg>
      <pc:sldChg chg="delSp modSp add replId">
        <pc:chgData name="CHEN, KATHY (PGR)" userId="S::u2267086@live.warwick.ac.uk::33ad319c-faab-44e7-b730-ab3160d18fae" providerId="AD" clId="Web-{20D6E57C-60A4-46C5-A9BD-78B1DC1D52D3}" dt="2023-02-23T04:46:31.248" v="928" actId="1076"/>
        <pc:sldMkLst>
          <pc:docMk/>
          <pc:sldMk cId="1483834778" sldId="425"/>
        </pc:sldMkLst>
        <pc:spChg chg="mod">
          <ac:chgData name="CHEN, KATHY (PGR)" userId="S::u2267086@live.warwick.ac.uk::33ad319c-faab-44e7-b730-ab3160d18fae" providerId="AD" clId="Web-{20D6E57C-60A4-46C5-A9BD-78B1DC1D52D3}" dt="2023-02-23T04:46:31.248" v="928" actId="1076"/>
          <ac:spMkLst>
            <pc:docMk/>
            <pc:sldMk cId="1483834778" sldId="425"/>
            <ac:spMk id="9" creationId="{F5544383-E7DE-004E-E6F9-8DAAE6F8BBB7}"/>
          </ac:spMkLst>
        </pc:spChg>
        <pc:picChg chg="del">
          <ac:chgData name="CHEN, KATHY (PGR)" userId="S::u2267086@live.warwick.ac.uk::33ad319c-faab-44e7-b730-ab3160d18fae" providerId="AD" clId="Web-{20D6E57C-60A4-46C5-A9BD-78B1DC1D52D3}" dt="2023-02-23T04:46:22.185" v="921"/>
          <ac:picMkLst>
            <pc:docMk/>
            <pc:sldMk cId="1483834778" sldId="425"/>
            <ac:picMk id="11" creationId="{C2CBAAE7-D100-ADAD-8FE0-EF5E0872FB50}"/>
          </ac:picMkLst>
        </pc:picChg>
      </pc:sldChg>
      <pc:sldChg chg="addSp delSp modSp add replId">
        <pc:chgData name="CHEN, KATHY (PGR)" userId="S::u2267086@live.warwick.ac.uk::33ad319c-faab-44e7-b730-ab3160d18fae" providerId="AD" clId="Web-{20D6E57C-60A4-46C5-A9BD-78B1DC1D52D3}" dt="2023-02-23T04:51:10.171" v="978" actId="14100"/>
        <pc:sldMkLst>
          <pc:docMk/>
          <pc:sldMk cId="815797694" sldId="426"/>
        </pc:sldMkLst>
        <pc:spChg chg="mod">
          <ac:chgData name="CHEN, KATHY (PGR)" userId="S::u2267086@live.warwick.ac.uk::33ad319c-faab-44e7-b730-ab3160d18fae" providerId="AD" clId="Web-{20D6E57C-60A4-46C5-A9BD-78B1DC1D52D3}" dt="2023-02-23T04:50:50.373" v="972" actId="20577"/>
          <ac:spMkLst>
            <pc:docMk/>
            <pc:sldMk cId="815797694" sldId="426"/>
            <ac:spMk id="9" creationId="{F5544383-E7DE-004E-E6F9-8DAAE6F8BBB7}"/>
          </ac:spMkLst>
        </pc:spChg>
        <pc:picChg chg="add del">
          <ac:chgData name="CHEN, KATHY (PGR)" userId="S::u2267086@live.warwick.ac.uk::33ad319c-faab-44e7-b730-ab3160d18fae" providerId="AD" clId="Web-{20D6E57C-60A4-46C5-A9BD-78B1DC1D52D3}" dt="2023-02-23T04:48:52.241" v="935"/>
          <ac:picMkLst>
            <pc:docMk/>
            <pc:sldMk cId="815797694" sldId="426"/>
            <ac:picMk id="6" creationId="{99BA3737-1AB3-1C72-FCD6-DC0EEED740A9}"/>
          </ac:picMkLst>
        </pc:picChg>
        <pc:picChg chg="add mod">
          <ac:chgData name="CHEN, KATHY (PGR)" userId="S::u2267086@live.warwick.ac.uk::33ad319c-faab-44e7-b730-ab3160d18fae" providerId="AD" clId="Web-{20D6E57C-60A4-46C5-A9BD-78B1DC1D52D3}" dt="2023-02-23T04:51:10.171" v="978" actId="14100"/>
          <ac:picMkLst>
            <pc:docMk/>
            <pc:sldMk cId="815797694" sldId="426"/>
            <ac:picMk id="8" creationId="{04C21793-53ED-41DC-44C1-FCB54E3A8561}"/>
          </ac:picMkLst>
        </pc:picChg>
      </pc:sldChg>
      <pc:sldChg chg="addSp delSp modSp add replId">
        <pc:chgData name="CHEN, KATHY (PGR)" userId="S::u2267086@live.warwick.ac.uk::33ad319c-faab-44e7-b730-ab3160d18fae" providerId="AD" clId="Web-{20D6E57C-60A4-46C5-A9BD-78B1DC1D52D3}" dt="2023-02-23T04:55:24.284" v="1015" actId="20577"/>
        <pc:sldMkLst>
          <pc:docMk/>
          <pc:sldMk cId="1519609655" sldId="427"/>
        </pc:sldMkLst>
        <pc:spChg chg="add mod">
          <ac:chgData name="CHEN, KATHY (PGR)" userId="S::u2267086@live.warwick.ac.uk::33ad319c-faab-44e7-b730-ab3160d18fae" providerId="AD" clId="Web-{20D6E57C-60A4-46C5-A9BD-78B1DC1D52D3}" dt="2023-02-23T04:55:24.284" v="1015" actId="20577"/>
          <ac:spMkLst>
            <pc:docMk/>
            <pc:sldMk cId="1519609655" sldId="427"/>
            <ac:spMk id="2" creationId="{7606F138-4246-EDC5-2389-2975D5D5A876}"/>
          </ac:spMkLst>
        </pc:spChg>
        <pc:spChg chg="add mod">
          <ac:chgData name="CHEN, KATHY (PGR)" userId="S::u2267086@live.warwick.ac.uk::33ad319c-faab-44e7-b730-ab3160d18fae" providerId="AD" clId="Web-{20D6E57C-60A4-46C5-A9BD-78B1DC1D52D3}" dt="2023-02-23T04:54:13.483" v="1006" actId="1076"/>
          <ac:spMkLst>
            <pc:docMk/>
            <pc:sldMk cId="1519609655" sldId="427"/>
            <ac:spMk id="6" creationId="{2B458F99-C337-30ED-49E5-69828D75D1DA}"/>
          </ac:spMkLst>
        </pc:spChg>
        <pc:spChg chg="mod">
          <ac:chgData name="CHEN, KATHY (PGR)" userId="S::u2267086@live.warwick.ac.uk::33ad319c-faab-44e7-b730-ab3160d18fae" providerId="AD" clId="Web-{20D6E57C-60A4-46C5-A9BD-78B1DC1D52D3}" dt="2023-02-23T04:53:05.135" v="991" actId="14100"/>
          <ac:spMkLst>
            <pc:docMk/>
            <pc:sldMk cId="1519609655" sldId="427"/>
            <ac:spMk id="9" creationId="{F5544383-E7DE-004E-E6F9-8DAAE6F8BBB7}"/>
          </ac:spMkLst>
        </pc:spChg>
        <pc:spChg chg="add mod">
          <ac:chgData name="CHEN, KATHY (PGR)" userId="S::u2267086@live.warwick.ac.uk::33ad319c-faab-44e7-b730-ab3160d18fae" providerId="AD" clId="Web-{20D6E57C-60A4-46C5-A9BD-78B1DC1D52D3}" dt="2023-02-23T04:55:05.096" v="1013" actId="20577"/>
          <ac:spMkLst>
            <pc:docMk/>
            <pc:sldMk cId="1519609655" sldId="427"/>
            <ac:spMk id="10" creationId="{30C58CC9-82EB-56A4-AE5E-98DD8DB0E0DB}"/>
          </ac:spMkLst>
        </pc:spChg>
        <pc:picChg chg="del">
          <ac:chgData name="CHEN, KATHY (PGR)" userId="S::u2267086@live.warwick.ac.uk::33ad319c-faab-44e7-b730-ab3160d18fae" providerId="AD" clId="Web-{20D6E57C-60A4-46C5-A9BD-78B1DC1D52D3}" dt="2023-02-23T04:51:21.141" v="980"/>
          <ac:picMkLst>
            <pc:docMk/>
            <pc:sldMk cId="1519609655" sldId="427"/>
            <ac:picMk id="8" creationId="{04C21793-53ED-41DC-44C1-FCB54E3A8561}"/>
          </ac:picMkLst>
        </pc:picChg>
      </pc:sldChg>
      <pc:sldChg chg="delSp modSp add replId">
        <pc:chgData name="CHEN, KATHY (PGR)" userId="S::u2267086@live.warwick.ac.uk::33ad319c-faab-44e7-b730-ab3160d18fae" providerId="AD" clId="Web-{20D6E57C-60A4-46C5-A9BD-78B1DC1D52D3}" dt="2023-02-23T05:47:26.689" v="1809" actId="20577"/>
        <pc:sldMkLst>
          <pc:docMk/>
          <pc:sldMk cId="101384211" sldId="428"/>
        </pc:sldMkLst>
        <pc:spChg chg="del mod">
          <ac:chgData name="CHEN, KATHY (PGR)" userId="S::u2267086@live.warwick.ac.uk::33ad319c-faab-44e7-b730-ab3160d18fae" providerId="AD" clId="Web-{20D6E57C-60A4-46C5-A9BD-78B1DC1D52D3}" dt="2023-02-23T04:56:58.009" v="1031"/>
          <ac:spMkLst>
            <pc:docMk/>
            <pc:sldMk cId="101384211" sldId="428"/>
            <ac:spMk id="2" creationId="{7606F138-4246-EDC5-2389-2975D5D5A876}"/>
          </ac:spMkLst>
        </pc:spChg>
        <pc:spChg chg="mod">
          <ac:chgData name="CHEN, KATHY (PGR)" userId="S::u2267086@live.warwick.ac.uk::33ad319c-faab-44e7-b730-ab3160d18fae" providerId="AD" clId="Web-{20D6E57C-60A4-46C5-A9BD-78B1DC1D52D3}" dt="2023-02-23T04:56:29.382" v="1026" actId="1076"/>
          <ac:spMkLst>
            <pc:docMk/>
            <pc:sldMk cId="101384211" sldId="428"/>
            <ac:spMk id="3" creationId="{6BBFEDCC-1B51-5E8D-72D3-3AE797F1178F}"/>
          </ac:spMkLst>
        </pc:spChg>
        <pc:spChg chg="del">
          <ac:chgData name="CHEN, KATHY (PGR)" userId="S::u2267086@live.warwick.ac.uk::33ad319c-faab-44e7-b730-ab3160d18fae" providerId="AD" clId="Web-{20D6E57C-60A4-46C5-A9BD-78B1DC1D52D3}" dt="2023-02-23T04:57:00.134" v="1032"/>
          <ac:spMkLst>
            <pc:docMk/>
            <pc:sldMk cId="101384211" sldId="428"/>
            <ac:spMk id="6" creationId="{2B458F99-C337-30ED-49E5-69828D75D1DA}"/>
          </ac:spMkLst>
        </pc:spChg>
        <pc:spChg chg="mod">
          <ac:chgData name="CHEN, KATHY (PGR)" userId="S::u2267086@live.warwick.ac.uk::33ad319c-faab-44e7-b730-ab3160d18fae" providerId="AD" clId="Web-{20D6E57C-60A4-46C5-A9BD-78B1DC1D52D3}" dt="2023-02-23T05:47:10.532" v="1799" actId="20577"/>
          <ac:spMkLst>
            <pc:docMk/>
            <pc:sldMk cId="101384211" sldId="428"/>
            <ac:spMk id="7" creationId="{7EBA17EC-68BE-5A68-472A-4B0E6C21DA87}"/>
          </ac:spMkLst>
        </pc:spChg>
        <pc:spChg chg="mod">
          <ac:chgData name="CHEN, KATHY (PGR)" userId="S::u2267086@live.warwick.ac.uk::33ad319c-faab-44e7-b730-ab3160d18fae" providerId="AD" clId="Web-{20D6E57C-60A4-46C5-A9BD-78B1DC1D52D3}" dt="2023-02-23T05:47:26.689" v="1809" actId="20577"/>
          <ac:spMkLst>
            <pc:docMk/>
            <pc:sldMk cId="101384211" sldId="428"/>
            <ac:spMk id="9" creationId="{F5544383-E7DE-004E-E6F9-8DAAE6F8BBB7}"/>
          </ac:spMkLst>
        </pc:spChg>
        <pc:spChg chg="del">
          <ac:chgData name="CHEN, KATHY (PGR)" userId="S::u2267086@live.warwick.ac.uk::33ad319c-faab-44e7-b730-ab3160d18fae" providerId="AD" clId="Web-{20D6E57C-60A4-46C5-A9BD-78B1DC1D52D3}" dt="2023-02-23T04:57:02.087" v="1033"/>
          <ac:spMkLst>
            <pc:docMk/>
            <pc:sldMk cId="101384211" sldId="428"/>
            <ac:spMk id="10" creationId="{30C58CC9-82EB-56A4-AE5E-98DD8DB0E0DB}"/>
          </ac:spMkLst>
        </pc:spChg>
      </pc:sldChg>
      <pc:sldChg chg="addSp modSp add replId">
        <pc:chgData name="CHEN, KATHY (PGR)" userId="S::u2267086@live.warwick.ac.uk::33ad319c-faab-44e7-b730-ab3160d18fae" providerId="AD" clId="Web-{20D6E57C-60A4-46C5-A9BD-78B1DC1D52D3}" dt="2023-02-23T05:47:02.110" v="1796" actId="20577"/>
        <pc:sldMkLst>
          <pc:docMk/>
          <pc:sldMk cId="3717779244" sldId="429"/>
        </pc:sldMkLst>
        <pc:spChg chg="mod">
          <ac:chgData name="CHEN, KATHY (PGR)" userId="S::u2267086@live.warwick.ac.uk::33ad319c-faab-44e7-b730-ab3160d18fae" providerId="AD" clId="Web-{20D6E57C-60A4-46C5-A9BD-78B1DC1D52D3}" dt="2023-02-23T05:47:02.110" v="1796" actId="20577"/>
          <ac:spMkLst>
            <pc:docMk/>
            <pc:sldMk cId="3717779244" sldId="429"/>
            <ac:spMk id="7" creationId="{7EBA17EC-68BE-5A68-472A-4B0E6C21DA87}"/>
          </ac:spMkLst>
        </pc:spChg>
        <pc:spChg chg="mod">
          <ac:chgData name="CHEN, KATHY (PGR)" userId="S::u2267086@live.warwick.ac.uk::33ad319c-faab-44e7-b730-ab3160d18fae" providerId="AD" clId="Web-{20D6E57C-60A4-46C5-A9BD-78B1DC1D52D3}" dt="2023-02-23T04:59:58.442" v="1083" actId="1076"/>
          <ac:spMkLst>
            <pc:docMk/>
            <pc:sldMk cId="3717779244" sldId="429"/>
            <ac:spMk id="9" creationId="{F5544383-E7DE-004E-E6F9-8DAAE6F8BBB7}"/>
          </ac:spMkLst>
        </pc:spChg>
        <pc:picChg chg="add mod">
          <ac:chgData name="CHEN, KATHY (PGR)" userId="S::u2267086@live.warwick.ac.uk::33ad319c-faab-44e7-b730-ab3160d18fae" providerId="AD" clId="Web-{20D6E57C-60A4-46C5-A9BD-78B1DC1D52D3}" dt="2023-02-23T05:00:02.114" v="1084" actId="1076"/>
          <ac:picMkLst>
            <pc:docMk/>
            <pc:sldMk cId="3717779244" sldId="429"/>
            <ac:picMk id="6" creationId="{646E9E0B-75B4-0A90-8A4F-B2C6CD894A00}"/>
          </ac:picMkLst>
        </pc:picChg>
      </pc:sldChg>
      <pc:sldChg chg="addSp delSp modSp add replId">
        <pc:chgData name="CHEN, KATHY (PGR)" userId="S::u2267086@live.warwick.ac.uk::33ad319c-faab-44e7-b730-ab3160d18fae" providerId="AD" clId="Web-{20D6E57C-60A4-46C5-A9BD-78B1DC1D52D3}" dt="2023-02-23T05:47:52.394" v="1822" actId="20577"/>
        <pc:sldMkLst>
          <pc:docMk/>
          <pc:sldMk cId="3036241782" sldId="430"/>
        </pc:sldMkLst>
        <pc:spChg chg="mod">
          <ac:chgData name="CHEN, KATHY (PGR)" userId="S::u2267086@live.warwick.ac.uk::33ad319c-faab-44e7-b730-ab3160d18fae" providerId="AD" clId="Web-{20D6E57C-60A4-46C5-A9BD-78B1DC1D52D3}" dt="2023-02-23T05:46:53.703" v="1793" actId="20577"/>
          <ac:spMkLst>
            <pc:docMk/>
            <pc:sldMk cId="3036241782" sldId="430"/>
            <ac:spMk id="7" creationId="{7EBA17EC-68BE-5A68-472A-4B0E6C21DA87}"/>
          </ac:spMkLst>
        </pc:spChg>
        <pc:spChg chg="mod">
          <ac:chgData name="CHEN, KATHY (PGR)" userId="S::u2267086@live.warwick.ac.uk::33ad319c-faab-44e7-b730-ab3160d18fae" providerId="AD" clId="Web-{20D6E57C-60A4-46C5-A9BD-78B1DC1D52D3}" dt="2023-02-23T05:47:52.394" v="1822" actId="20577"/>
          <ac:spMkLst>
            <pc:docMk/>
            <pc:sldMk cId="3036241782" sldId="430"/>
            <ac:spMk id="9" creationId="{F5544383-E7DE-004E-E6F9-8DAAE6F8BBB7}"/>
          </ac:spMkLst>
        </pc:spChg>
        <pc:picChg chg="del">
          <ac:chgData name="CHEN, KATHY (PGR)" userId="S::u2267086@live.warwick.ac.uk::33ad319c-faab-44e7-b730-ab3160d18fae" providerId="AD" clId="Web-{20D6E57C-60A4-46C5-A9BD-78B1DC1D52D3}" dt="2023-02-23T05:00:52.211" v="1089"/>
          <ac:picMkLst>
            <pc:docMk/>
            <pc:sldMk cId="3036241782" sldId="430"/>
            <ac:picMk id="6" creationId="{646E9E0B-75B4-0A90-8A4F-B2C6CD894A00}"/>
          </ac:picMkLst>
        </pc:picChg>
        <pc:picChg chg="add mod">
          <ac:chgData name="CHEN, KATHY (PGR)" userId="S::u2267086@live.warwick.ac.uk::33ad319c-faab-44e7-b730-ab3160d18fae" providerId="AD" clId="Web-{20D6E57C-60A4-46C5-A9BD-78B1DC1D52D3}" dt="2023-02-23T05:02:56.375" v="1118" actId="1076"/>
          <ac:picMkLst>
            <pc:docMk/>
            <pc:sldMk cId="3036241782" sldId="430"/>
            <ac:picMk id="8" creationId="{47EF9E81-E74E-9FFA-B5FA-777B88E3F23A}"/>
          </ac:picMkLst>
        </pc:picChg>
      </pc:sldChg>
      <pc:sldChg chg="addSp delSp modSp add replId">
        <pc:chgData name="CHEN, KATHY (PGR)" userId="S::u2267086@live.warwick.ac.uk::33ad319c-faab-44e7-b730-ab3160d18fae" providerId="AD" clId="Web-{20D6E57C-60A4-46C5-A9BD-78B1DC1D52D3}" dt="2023-02-23T05:48:01.863" v="1827" actId="20577"/>
        <pc:sldMkLst>
          <pc:docMk/>
          <pc:sldMk cId="358459859" sldId="431"/>
        </pc:sldMkLst>
        <pc:spChg chg="mod">
          <ac:chgData name="CHEN, KATHY (PGR)" userId="S::u2267086@live.warwick.ac.uk::33ad319c-faab-44e7-b730-ab3160d18fae" providerId="AD" clId="Web-{20D6E57C-60A4-46C5-A9BD-78B1DC1D52D3}" dt="2023-02-23T05:46:45.843" v="1791" actId="20577"/>
          <ac:spMkLst>
            <pc:docMk/>
            <pc:sldMk cId="358459859" sldId="431"/>
            <ac:spMk id="7" creationId="{7EBA17EC-68BE-5A68-472A-4B0E6C21DA87}"/>
          </ac:spMkLst>
        </pc:spChg>
        <pc:spChg chg="mod">
          <ac:chgData name="CHEN, KATHY (PGR)" userId="S::u2267086@live.warwick.ac.uk::33ad319c-faab-44e7-b730-ab3160d18fae" providerId="AD" clId="Web-{20D6E57C-60A4-46C5-A9BD-78B1DC1D52D3}" dt="2023-02-23T05:48:01.863" v="1827" actId="20577"/>
          <ac:spMkLst>
            <pc:docMk/>
            <pc:sldMk cId="358459859" sldId="431"/>
            <ac:spMk id="9" creationId="{F5544383-E7DE-004E-E6F9-8DAAE6F8BBB7}"/>
          </ac:spMkLst>
        </pc:spChg>
        <pc:picChg chg="add mod">
          <ac:chgData name="CHEN, KATHY (PGR)" userId="S::u2267086@live.warwick.ac.uk::33ad319c-faab-44e7-b730-ab3160d18fae" providerId="AD" clId="Web-{20D6E57C-60A4-46C5-A9BD-78B1DC1D52D3}" dt="2023-02-23T05:03:58.867" v="1134" actId="1076"/>
          <ac:picMkLst>
            <pc:docMk/>
            <pc:sldMk cId="358459859" sldId="431"/>
            <ac:picMk id="6" creationId="{BB17A74E-088B-46E9-B76C-8BE4CE9415D3}"/>
          </ac:picMkLst>
        </pc:picChg>
        <pc:picChg chg="del">
          <ac:chgData name="CHEN, KATHY (PGR)" userId="S::u2267086@live.warwick.ac.uk::33ad319c-faab-44e7-b730-ab3160d18fae" providerId="AD" clId="Web-{20D6E57C-60A4-46C5-A9BD-78B1DC1D52D3}" dt="2023-02-23T05:03:13.688" v="1122"/>
          <ac:picMkLst>
            <pc:docMk/>
            <pc:sldMk cId="358459859" sldId="431"/>
            <ac:picMk id="8" creationId="{47EF9E81-E74E-9FFA-B5FA-777B88E3F23A}"/>
          </ac:picMkLst>
        </pc:picChg>
      </pc:sldChg>
      <pc:sldChg chg="delSp modSp add replId">
        <pc:chgData name="CHEN, KATHY (PGR)" userId="S::u2267086@live.warwick.ac.uk::33ad319c-faab-44e7-b730-ab3160d18fae" providerId="AD" clId="Web-{20D6E57C-60A4-46C5-A9BD-78B1DC1D52D3}" dt="2023-02-23T05:51:02.889" v="1860" actId="20577"/>
        <pc:sldMkLst>
          <pc:docMk/>
          <pc:sldMk cId="3044707406" sldId="432"/>
        </pc:sldMkLst>
        <pc:spChg chg="mod">
          <ac:chgData name="CHEN, KATHY (PGR)" userId="S::u2267086@live.warwick.ac.uk::33ad319c-faab-44e7-b730-ab3160d18fae" providerId="AD" clId="Web-{20D6E57C-60A4-46C5-A9BD-78B1DC1D52D3}" dt="2023-02-23T05:07:48.663" v="1205" actId="20577"/>
          <ac:spMkLst>
            <pc:docMk/>
            <pc:sldMk cId="3044707406" sldId="432"/>
            <ac:spMk id="3" creationId="{6BBFEDCC-1B51-5E8D-72D3-3AE797F1178F}"/>
          </ac:spMkLst>
        </pc:spChg>
        <pc:spChg chg="mod">
          <ac:chgData name="CHEN, KATHY (PGR)" userId="S::u2267086@live.warwick.ac.uk::33ad319c-faab-44e7-b730-ab3160d18fae" providerId="AD" clId="Web-{20D6E57C-60A4-46C5-A9BD-78B1DC1D52D3}" dt="2023-02-23T05:51:02.889" v="1860" actId="20577"/>
          <ac:spMkLst>
            <pc:docMk/>
            <pc:sldMk cId="3044707406" sldId="432"/>
            <ac:spMk id="7" creationId="{7EBA17EC-68BE-5A68-472A-4B0E6C21DA87}"/>
          </ac:spMkLst>
        </pc:spChg>
        <pc:spChg chg="mod">
          <ac:chgData name="CHEN, KATHY (PGR)" userId="S::u2267086@live.warwick.ac.uk::33ad319c-faab-44e7-b730-ab3160d18fae" providerId="AD" clId="Web-{20D6E57C-60A4-46C5-A9BD-78B1DC1D52D3}" dt="2023-02-23T05:08:46.635" v="1218" actId="20577"/>
          <ac:spMkLst>
            <pc:docMk/>
            <pc:sldMk cId="3044707406" sldId="432"/>
            <ac:spMk id="9" creationId="{F5544383-E7DE-004E-E6F9-8DAAE6F8BBB7}"/>
          </ac:spMkLst>
        </pc:spChg>
        <pc:picChg chg="del">
          <ac:chgData name="CHEN, KATHY (PGR)" userId="S::u2267086@live.warwick.ac.uk::33ad319c-faab-44e7-b730-ab3160d18fae" providerId="AD" clId="Web-{20D6E57C-60A4-46C5-A9BD-78B1DC1D52D3}" dt="2023-02-23T05:07:21.786" v="1201"/>
          <ac:picMkLst>
            <pc:docMk/>
            <pc:sldMk cId="3044707406" sldId="432"/>
            <ac:picMk id="6" creationId="{BB17A74E-088B-46E9-B76C-8BE4CE9415D3}"/>
          </ac:picMkLst>
        </pc:picChg>
      </pc:sldChg>
      <pc:sldChg chg="addSp modSp add replId">
        <pc:chgData name="CHEN, KATHY (PGR)" userId="S::u2267086@live.warwick.ac.uk::33ad319c-faab-44e7-b730-ab3160d18fae" providerId="AD" clId="Web-{20D6E57C-60A4-46C5-A9BD-78B1DC1D52D3}" dt="2023-02-23T05:51:11.062" v="1862" actId="20577"/>
        <pc:sldMkLst>
          <pc:docMk/>
          <pc:sldMk cId="668251652" sldId="433"/>
        </pc:sldMkLst>
        <pc:spChg chg="mod">
          <ac:chgData name="CHEN, KATHY (PGR)" userId="S::u2267086@live.warwick.ac.uk::33ad319c-faab-44e7-b730-ab3160d18fae" providerId="AD" clId="Web-{20D6E57C-60A4-46C5-A9BD-78B1DC1D52D3}" dt="2023-02-23T05:51:11.062" v="1862" actId="20577"/>
          <ac:spMkLst>
            <pc:docMk/>
            <pc:sldMk cId="668251652" sldId="433"/>
            <ac:spMk id="7" creationId="{7EBA17EC-68BE-5A68-472A-4B0E6C21DA87}"/>
          </ac:spMkLst>
        </pc:spChg>
        <pc:spChg chg="add mod">
          <ac:chgData name="CHEN, KATHY (PGR)" userId="S::u2267086@live.warwick.ac.uk::33ad319c-faab-44e7-b730-ab3160d18fae" providerId="AD" clId="Web-{20D6E57C-60A4-46C5-A9BD-78B1DC1D52D3}" dt="2023-02-23T05:11:55.334" v="1263" actId="14100"/>
          <ac:spMkLst>
            <pc:docMk/>
            <pc:sldMk cId="668251652" sldId="433"/>
            <ac:spMk id="8" creationId="{BB457C30-3F17-2CBD-7AE2-33A9864ECA20}"/>
          </ac:spMkLst>
        </pc:spChg>
        <pc:spChg chg="mod">
          <ac:chgData name="CHEN, KATHY (PGR)" userId="S::u2267086@live.warwick.ac.uk::33ad319c-faab-44e7-b730-ab3160d18fae" providerId="AD" clId="Web-{20D6E57C-60A4-46C5-A9BD-78B1DC1D52D3}" dt="2023-02-23T05:10:58.049" v="1250" actId="20577"/>
          <ac:spMkLst>
            <pc:docMk/>
            <pc:sldMk cId="668251652" sldId="433"/>
            <ac:spMk id="9" creationId="{F5544383-E7DE-004E-E6F9-8DAAE6F8BBB7}"/>
          </ac:spMkLst>
        </pc:spChg>
        <pc:spChg chg="add mod">
          <ac:chgData name="CHEN, KATHY (PGR)" userId="S::u2267086@live.warwick.ac.uk::33ad319c-faab-44e7-b730-ab3160d18fae" providerId="AD" clId="Web-{20D6E57C-60A4-46C5-A9BD-78B1DC1D52D3}" dt="2023-02-23T05:48:36.397" v="1830" actId="20577"/>
          <ac:spMkLst>
            <pc:docMk/>
            <pc:sldMk cId="668251652" sldId="433"/>
            <ac:spMk id="10" creationId="{2936D923-3FE3-0746-A894-6B16AF16358D}"/>
          </ac:spMkLst>
        </pc:spChg>
        <pc:picChg chg="add">
          <ac:chgData name="CHEN, KATHY (PGR)" userId="S::u2267086@live.warwick.ac.uk::33ad319c-faab-44e7-b730-ab3160d18fae" providerId="AD" clId="Web-{20D6E57C-60A4-46C5-A9BD-78B1DC1D52D3}" dt="2023-02-23T05:09:31.232" v="1232"/>
          <ac:picMkLst>
            <pc:docMk/>
            <pc:sldMk cId="668251652" sldId="433"/>
            <ac:picMk id="6" creationId="{C1C69F69-079B-8573-D336-9F9440278935}"/>
          </ac:picMkLst>
        </pc:picChg>
      </pc:sldChg>
      <pc:sldChg chg="addSp delSp modSp add replId">
        <pc:chgData name="CHEN, KATHY (PGR)" userId="S::u2267086@live.warwick.ac.uk::33ad319c-faab-44e7-b730-ab3160d18fae" providerId="AD" clId="Web-{20D6E57C-60A4-46C5-A9BD-78B1DC1D52D3}" dt="2023-02-23T05:51:17" v="1864" actId="20577"/>
        <pc:sldMkLst>
          <pc:docMk/>
          <pc:sldMk cId="1473153215" sldId="434"/>
        </pc:sldMkLst>
        <pc:spChg chg="mod">
          <ac:chgData name="CHEN, KATHY (PGR)" userId="S::u2267086@live.warwick.ac.uk::33ad319c-faab-44e7-b730-ab3160d18fae" providerId="AD" clId="Web-{20D6E57C-60A4-46C5-A9BD-78B1DC1D52D3}" dt="2023-02-23T05:15:42.489" v="1317" actId="1076"/>
          <ac:spMkLst>
            <pc:docMk/>
            <pc:sldMk cId="1473153215" sldId="434"/>
            <ac:spMk id="3" creationId="{6BBFEDCC-1B51-5E8D-72D3-3AE797F1178F}"/>
          </ac:spMkLst>
        </pc:spChg>
        <pc:spChg chg="mod">
          <ac:chgData name="CHEN, KATHY (PGR)" userId="S::u2267086@live.warwick.ac.uk::33ad319c-faab-44e7-b730-ab3160d18fae" providerId="AD" clId="Web-{20D6E57C-60A4-46C5-A9BD-78B1DC1D52D3}" dt="2023-02-23T05:51:17" v="1864" actId="20577"/>
          <ac:spMkLst>
            <pc:docMk/>
            <pc:sldMk cId="1473153215" sldId="434"/>
            <ac:spMk id="7" creationId="{7EBA17EC-68BE-5A68-472A-4B0E6C21DA87}"/>
          </ac:spMkLst>
        </pc:spChg>
        <pc:spChg chg="del mod">
          <ac:chgData name="CHEN, KATHY (PGR)" userId="S::u2267086@live.warwick.ac.uk::33ad319c-faab-44e7-b730-ab3160d18fae" providerId="AD" clId="Web-{20D6E57C-60A4-46C5-A9BD-78B1DC1D52D3}" dt="2023-02-23T05:13:00.760" v="1275"/>
          <ac:spMkLst>
            <pc:docMk/>
            <pc:sldMk cId="1473153215" sldId="434"/>
            <ac:spMk id="8" creationId="{BB457C30-3F17-2CBD-7AE2-33A9864ECA20}"/>
          </ac:spMkLst>
        </pc:spChg>
        <pc:spChg chg="mod">
          <ac:chgData name="CHEN, KATHY (PGR)" userId="S::u2267086@live.warwick.ac.uk::33ad319c-faab-44e7-b730-ab3160d18fae" providerId="AD" clId="Web-{20D6E57C-60A4-46C5-A9BD-78B1DC1D52D3}" dt="2023-02-23T05:15:06.283" v="1311" actId="1076"/>
          <ac:spMkLst>
            <pc:docMk/>
            <pc:sldMk cId="1473153215" sldId="434"/>
            <ac:spMk id="9" creationId="{F5544383-E7DE-004E-E6F9-8DAAE6F8BBB7}"/>
          </ac:spMkLst>
        </pc:spChg>
        <pc:spChg chg="del">
          <ac:chgData name="CHEN, KATHY (PGR)" userId="S::u2267086@live.warwick.ac.uk::33ad319c-faab-44e7-b730-ab3160d18fae" providerId="AD" clId="Web-{20D6E57C-60A4-46C5-A9BD-78B1DC1D52D3}" dt="2023-02-23T05:13:06.307" v="1276"/>
          <ac:spMkLst>
            <pc:docMk/>
            <pc:sldMk cId="1473153215" sldId="434"/>
            <ac:spMk id="10" creationId="{2936D923-3FE3-0746-A894-6B16AF16358D}"/>
          </ac:spMkLst>
        </pc:spChg>
        <pc:spChg chg="add mod">
          <ac:chgData name="CHEN, KATHY (PGR)" userId="S::u2267086@live.warwick.ac.uk::33ad319c-faab-44e7-b730-ab3160d18fae" providerId="AD" clId="Web-{20D6E57C-60A4-46C5-A9BD-78B1DC1D52D3}" dt="2023-02-23T05:15:32.347" v="1316" actId="1076"/>
          <ac:spMkLst>
            <pc:docMk/>
            <pc:sldMk cId="1473153215" sldId="434"/>
            <ac:spMk id="11" creationId="{4FABC690-D047-F40F-B80B-636BE1564B96}"/>
          </ac:spMkLst>
        </pc:spChg>
        <pc:picChg chg="add mod">
          <ac:chgData name="CHEN, KATHY (PGR)" userId="S::u2267086@live.warwick.ac.uk::33ad319c-faab-44e7-b730-ab3160d18fae" providerId="AD" clId="Web-{20D6E57C-60A4-46C5-A9BD-78B1DC1D52D3}" dt="2023-02-23T05:13:43.935" v="1290" actId="1076"/>
          <ac:picMkLst>
            <pc:docMk/>
            <pc:sldMk cId="1473153215" sldId="434"/>
            <ac:picMk id="2" creationId="{3A35DF64-BF9C-94C4-27C9-C7C4A03E086D}"/>
          </ac:picMkLst>
        </pc:picChg>
        <pc:picChg chg="del">
          <ac:chgData name="CHEN, KATHY (PGR)" userId="S::u2267086@live.warwick.ac.uk::33ad319c-faab-44e7-b730-ab3160d18fae" providerId="AD" clId="Web-{20D6E57C-60A4-46C5-A9BD-78B1DC1D52D3}" dt="2023-02-23T05:13:12.058" v="1279"/>
          <ac:picMkLst>
            <pc:docMk/>
            <pc:sldMk cId="1473153215" sldId="434"/>
            <ac:picMk id="6" creationId="{C1C69F69-079B-8573-D336-9F9440278935}"/>
          </ac:picMkLst>
        </pc:picChg>
      </pc:sldChg>
      <pc:sldChg chg="delSp modSp add replId">
        <pc:chgData name="CHEN, KATHY (PGR)" userId="S::u2267086@live.warwick.ac.uk::33ad319c-faab-44e7-b730-ab3160d18fae" providerId="AD" clId="Web-{20D6E57C-60A4-46C5-A9BD-78B1DC1D52D3}" dt="2023-02-23T05:51:23.344" v="1867" actId="20577"/>
        <pc:sldMkLst>
          <pc:docMk/>
          <pc:sldMk cId="939915102" sldId="435"/>
        </pc:sldMkLst>
        <pc:spChg chg="mod">
          <ac:chgData name="CHEN, KATHY (PGR)" userId="S::u2267086@live.warwick.ac.uk::33ad319c-faab-44e7-b730-ab3160d18fae" providerId="AD" clId="Web-{20D6E57C-60A4-46C5-A9BD-78B1DC1D52D3}" dt="2023-02-23T05:51:23.344" v="1867" actId="20577"/>
          <ac:spMkLst>
            <pc:docMk/>
            <pc:sldMk cId="939915102" sldId="435"/>
            <ac:spMk id="7" creationId="{7EBA17EC-68BE-5A68-472A-4B0E6C21DA87}"/>
          </ac:spMkLst>
        </pc:spChg>
        <pc:spChg chg="mod">
          <ac:chgData name="CHEN, KATHY (PGR)" userId="S::u2267086@live.warwick.ac.uk::33ad319c-faab-44e7-b730-ab3160d18fae" providerId="AD" clId="Web-{20D6E57C-60A4-46C5-A9BD-78B1DC1D52D3}" dt="2023-02-23T05:16:53.149" v="1336" actId="20577"/>
          <ac:spMkLst>
            <pc:docMk/>
            <pc:sldMk cId="939915102" sldId="435"/>
            <ac:spMk id="9" creationId="{F5544383-E7DE-004E-E6F9-8DAAE6F8BBB7}"/>
          </ac:spMkLst>
        </pc:spChg>
        <pc:spChg chg="del">
          <ac:chgData name="CHEN, KATHY (PGR)" userId="S::u2267086@live.warwick.ac.uk::33ad319c-faab-44e7-b730-ab3160d18fae" providerId="AD" clId="Web-{20D6E57C-60A4-46C5-A9BD-78B1DC1D52D3}" dt="2023-02-23T05:15:52.942" v="1319"/>
          <ac:spMkLst>
            <pc:docMk/>
            <pc:sldMk cId="939915102" sldId="435"/>
            <ac:spMk id="11" creationId="{4FABC690-D047-F40F-B80B-636BE1564B96}"/>
          </ac:spMkLst>
        </pc:spChg>
        <pc:picChg chg="del">
          <ac:chgData name="CHEN, KATHY (PGR)" userId="S::u2267086@live.warwick.ac.uk::33ad319c-faab-44e7-b730-ab3160d18fae" providerId="AD" clId="Web-{20D6E57C-60A4-46C5-A9BD-78B1DC1D52D3}" dt="2023-02-23T05:15:54.318" v="1320"/>
          <ac:picMkLst>
            <pc:docMk/>
            <pc:sldMk cId="939915102" sldId="435"/>
            <ac:picMk id="2" creationId="{3A35DF64-BF9C-94C4-27C9-C7C4A03E086D}"/>
          </ac:picMkLst>
        </pc:picChg>
      </pc:sldChg>
      <pc:sldChg chg="modSp add replId">
        <pc:chgData name="CHEN, KATHY (PGR)" userId="S::u2267086@live.warwick.ac.uk::33ad319c-faab-44e7-b730-ab3160d18fae" providerId="AD" clId="Web-{20D6E57C-60A4-46C5-A9BD-78B1DC1D52D3}" dt="2023-02-23T05:51:29.453" v="1870" actId="20577"/>
        <pc:sldMkLst>
          <pc:docMk/>
          <pc:sldMk cId="1958658494" sldId="436"/>
        </pc:sldMkLst>
        <pc:spChg chg="mod">
          <ac:chgData name="CHEN, KATHY (PGR)" userId="S::u2267086@live.warwick.ac.uk::33ad319c-faab-44e7-b730-ab3160d18fae" providerId="AD" clId="Web-{20D6E57C-60A4-46C5-A9BD-78B1DC1D52D3}" dt="2023-02-23T05:51:29.453" v="1870" actId="20577"/>
          <ac:spMkLst>
            <pc:docMk/>
            <pc:sldMk cId="1958658494" sldId="436"/>
            <ac:spMk id="7" creationId="{7EBA17EC-68BE-5A68-472A-4B0E6C21DA87}"/>
          </ac:spMkLst>
        </pc:spChg>
        <pc:spChg chg="mod">
          <ac:chgData name="CHEN, KATHY (PGR)" userId="S::u2267086@live.warwick.ac.uk::33ad319c-faab-44e7-b730-ab3160d18fae" providerId="AD" clId="Web-{20D6E57C-60A4-46C5-A9BD-78B1DC1D52D3}" dt="2023-02-23T05:17:37.856" v="1350" actId="1076"/>
          <ac:spMkLst>
            <pc:docMk/>
            <pc:sldMk cId="1958658494" sldId="436"/>
            <ac:spMk id="9" creationId="{F5544383-E7DE-004E-E6F9-8DAAE6F8BBB7}"/>
          </ac:spMkLst>
        </pc:spChg>
      </pc:sldChg>
      <pc:sldChg chg="modSp add replId">
        <pc:chgData name="CHEN, KATHY (PGR)" userId="S::u2267086@live.warwick.ac.uk::33ad319c-faab-44e7-b730-ab3160d18fae" providerId="AD" clId="Web-{20D6E57C-60A4-46C5-A9BD-78B1DC1D52D3}" dt="2023-02-23T05:51:35.407" v="1872" actId="20577"/>
        <pc:sldMkLst>
          <pc:docMk/>
          <pc:sldMk cId="784896293" sldId="437"/>
        </pc:sldMkLst>
        <pc:spChg chg="mod">
          <ac:chgData name="CHEN, KATHY (PGR)" userId="S::u2267086@live.warwick.ac.uk::33ad319c-faab-44e7-b730-ab3160d18fae" providerId="AD" clId="Web-{20D6E57C-60A4-46C5-A9BD-78B1DC1D52D3}" dt="2023-02-23T05:51:35.407" v="1872" actId="20577"/>
          <ac:spMkLst>
            <pc:docMk/>
            <pc:sldMk cId="784896293" sldId="437"/>
            <ac:spMk id="7" creationId="{7EBA17EC-68BE-5A68-472A-4B0E6C21DA87}"/>
          </ac:spMkLst>
        </pc:spChg>
        <pc:spChg chg="mod">
          <ac:chgData name="CHEN, KATHY (PGR)" userId="S::u2267086@live.warwick.ac.uk::33ad319c-faab-44e7-b730-ab3160d18fae" providerId="AD" clId="Web-{20D6E57C-60A4-46C5-A9BD-78B1DC1D52D3}" dt="2023-02-23T05:18:22.046" v="1372" actId="1076"/>
          <ac:spMkLst>
            <pc:docMk/>
            <pc:sldMk cId="784896293" sldId="437"/>
            <ac:spMk id="9" creationId="{F5544383-E7DE-004E-E6F9-8DAAE6F8BBB7}"/>
          </ac:spMkLst>
        </pc:spChg>
      </pc:sldChg>
      <pc:sldChg chg="addSp modSp add replId">
        <pc:chgData name="CHEN, KATHY (PGR)" userId="S::u2267086@live.warwick.ac.uk::33ad319c-faab-44e7-b730-ab3160d18fae" providerId="AD" clId="Web-{20D6E57C-60A4-46C5-A9BD-78B1DC1D52D3}" dt="2023-02-23T05:51:41.735" v="1874" actId="20577"/>
        <pc:sldMkLst>
          <pc:docMk/>
          <pc:sldMk cId="1132989262" sldId="438"/>
        </pc:sldMkLst>
        <pc:spChg chg="mod">
          <ac:chgData name="CHEN, KATHY (PGR)" userId="S::u2267086@live.warwick.ac.uk::33ad319c-faab-44e7-b730-ab3160d18fae" providerId="AD" clId="Web-{20D6E57C-60A4-46C5-A9BD-78B1DC1D52D3}" dt="2023-02-23T05:51:41.735" v="1874" actId="20577"/>
          <ac:spMkLst>
            <pc:docMk/>
            <pc:sldMk cId="1132989262" sldId="438"/>
            <ac:spMk id="7" creationId="{7EBA17EC-68BE-5A68-472A-4B0E6C21DA87}"/>
          </ac:spMkLst>
        </pc:spChg>
        <pc:spChg chg="mod">
          <ac:chgData name="CHEN, KATHY (PGR)" userId="S::u2267086@live.warwick.ac.uk::33ad319c-faab-44e7-b730-ab3160d18fae" providerId="AD" clId="Web-{20D6E57C-60A4-46C5-A9BD-78B1DC1D52D3}" dt="2023-02-23T05:19:55.224" v="1395" actId="20577"/>
          <ac:spMkLst>
            <pc:docMk/>
            <pc:sldMk cId="1132989262" sldId="438"/>
            <ac:spMk id="9" creationId="{F5544383-E7DE-004E-E6F9-8DAAE6F8BBB7}"/>
          </ac:spMkLst>
        </pc:spChg>
        <pc:picChg chg="add">
          <ac:chgData name="CHEN, KATHY (PGR)" userId="S::u2267086@live.warwick.ac.uk::33ad319c-faab-44e7-b730-ab3160d18fae" providerId="AD" clId="Web-{20D6E57C-60A4-46C5-A9BD-78B1DC1D52D3}" dt="2023-02-23T05:19:10.643" v="1383"/>
          <ac:picMkLst>
            <pc:docMk/>
            <pc:sldMk cId="1132989262" sldId="438"/>
            <ac:picMk id="6" creationId="{857D0353-7C29-AFC2-477F-0669FC358F38}"/>
          </ac:picMkLst>
        </pc:picChg>
      </pc:sldChg>
      <pc:sldChg chg="addSp delSp modSp add replId">
        <pc:chgData name="CHEN, KATHY (PGR)" userId="S::u2267086@live.warwick.ac.uk::33ad319c-faab-44e7-b730-ab3160d18fae" providerId="AD" clId="Web-{20D6E57C-60A4-46C5-A9BD-78B1DC1D52D3}" dt="2023-02-23T05:51:48.330" v="1876" actId="20577"/>
        <pc:sldMkLst>
          <pc:docMk/>
          <pc:sldMk cId="808743633" sldId="439"/>
        </pc:sldMkLst>
        <pc:spChg chg="mod">
          <ac:chgData name="CHEN, KATHY (PGR)" userId="S::u2267086@live.warwick.ac.uk::33ad319c-faab-44e7-b730-ab3160d18fae" providerId="AD" clId="Web-{20D6E57C-60A4-46C5-A9BD-78B1DC1D52D3}" dt="2023-02-23T05:51:48.330" v="1876" actId="20577"/>
          <ac:spMkLst>
            <pc:docMk/>
            <pc:sldMk cId="808743633" sldId="439"/>
            <ac:spMk id="7" creationId="{7EBA17EC-68BE-5A68-472A-4B0E6C21DA87}"/>
          </ac:spMkLst>
        </pc:spChg>
        <pc:spChg chg="mod">
          <ac:chgData name="CHEN, KATHY (PGR)" userId="S::u2267086@live.warwick.ac.uk::33ad319c-faab-44e7-b730-ab3160d18fae" providerId="AD" clId="Web-{20D6E57C-60A4-46C5-A9BD-78B1DC1D52D3}" dt="2023-02-23T05:21:39.371" v="1415" actId="14100"/>
          <ac:spMkLst>
            <pc:docMk/>
            <pc:sldMk cId="808743633" sldId="439"/>
            <ac:spMk id="9" creationId="{F5544383-E7DE-004E-E6F9-8DAAE6F8BBB7}"/>
          </ac:spMkLst>
        </pc:spChg>
        <pc:picChg chg="add del mod">
          <ac:chgData name="CHEN, KATHY (PGR)" userId="S::u2267086@live.warwick.ac.uk::33ad319c-faab-44e7-b730-ab3160d18fae" providerId="AD" clId="Web-{20D6E57C-60A4-46C5-A9BD-78B1DC1D52D3}" dt="2023-02-23T05:22:35.405" v="1422"/>
          <ac:picMkLst>
            <pc:docMk/>
            <pc:sldMk cId="808743633" sldId="439"/>
            <ac:picMk id="2" creationId="{21E80C7F-6FB5-CB1B-0D2E-F71511F99D4A}"/>
          </ac:picMkLst>
        </pc:picChg>
        <pc:picChg chg="del">
          <ac:chgData name="CHEN, KATHY (PGR)" userId="S::u2267086@live.warwick.ac.uk::33ad319c-faab-44e7-b730-ab3160d18fae" providerId="AD" clId="Web-{20D6E57C-60A4-46C5-A9BD-78B1DC1D52D3}" dt="2023-02-23T05:20:02.818" v="1399"/>
          <ac:picMkLst>
            <pc:docMk/>
            <pc:sldMk cId="808743633" sldId="439"/>
            <ac:picMk id="6" creationId="{857D0353-7C29-AFC2-477F-0669FC358F38}"/>
          </ac:picMkLst>
        </pc:picChg>
      </pc:sldChg>
      <pc:sldChg chg="modSp add replId">
        <pc:chgData name="CHEN, KATHY (PGR)" userId="S::u2267086@live.warwick.ac.uk::33ad319c-faab-44e7-b730-ab3160d18fae" providerId="AD" clId="Web-{20D6E57C-60A4-46C5-A9BD-78B1DC1D52D3}" dt="2023-02-23T05:51:54.611" v="1879" actId="20577"/>
        <pc:sldMkLst>
          <pc:docMk/>
          <pc:sldMk cId="95705229" sldId="440"/>
        </pc:sldMkLst>
        <pc:spChg chg="mod">
          <ac:chgData name="CHEN, KATHY (PGR)" userId="S::u2267086@live.warwick.ac.uk::33ad319c-faab-44e7-b730-ab3160d18fae" providerId="AD" clId="Web-{20D6E57C-60A4-46C5-A9BD-78B1DC1D52D3}" dt="2023-02-23T05:51:54.611" v="1879" actId="20577"/>
          <ac:spMkLst>
            <pc:docMk/>
            <pc:sldMk cId="95705229" sldId="440"/>
            <ac:spMk id="7" creationId="{7EBA17EC-68BE-5A68-472A-4B0E6C21DA87}"/>
          </ac:spMkLst>
        </pc:spChg>
        <pc:spChg chg="mod">
          <ac:chgData name="CHEN, KATHY (PGR)" userId="S::u2267086@live.warwick.ac.uk::33ad319c-faab-44e7-b730-ab3160d18fae" providerId="AD" clId="Web-{20D6E57C-60A4-46C5-A9BD-78B1DC1D52D3}" dt="2023-02-23T05:21:56.809" v="1418" actId="20577"/>
          <ac:spMkLst>
            <pc:docMk/>
            <pc:sldMk cId="95705229" sldId="440"/>
            <ac:spMk id="9" creationId="{F5544383-E7DE-004E-E6F9-8DAAE6F8BBB7}"/>
          </ac:spMkLst>
        </pc:spChg>
        <pc:picChg chg="mod">
          <ac:chgData name="CHEN, KATHY (PGR)" userId="S::u2267086@live.warwick.ac.uk::33ad319c-faab-44e7-b730-ab3160d18fae" providerId="AD" clId="Web-{20D6E57C-60A4-46C5-A9BD-78B1DC1D52D3}" dt="2023-02-23T05:22:08.169" v="1421" actId="1076"/>
          <ac:picMkLst>
            <pc:docMk/>
            <pc:sldMk cId="95705229" sldId="440"/>
            <ac:picMk id="2" creationId="{21E80C7F-6FB5-CB1B-0D2E-F71511F99D4A}"/>
          </ac:picMkLst>
        </pc:picChg>
      </pc:sldChg>
      <pc:sldChg chg="delSp modSp add replId">
        <pc:chgData name="CHEN, KATHY (PGR)" userId="S::u2267086@live.warwick.ac.uk::33ad319c-faab-44e7-b730-ab3160d18fae" providerId="AD" clId="Web-{20D6E57C-60A4-46C5-A9BD-78B1DC1D52D3}" dt="2023-02-23T05:52:02.502" v="1882" actId="20577"/>
        <pc:sldMkLst>
          <pc:docMk/>
          <pc:sldMk cId="875510010" sldId="441"/>
        </pc:sldMkLst>
        <pc:spChg chg="mod">
          <ac:chgData name="CHEN, KATHY (PGR)" userId="S::u2267086@live.warwick.ac.uk::33ad319c-faab-44e7-b730-ab3160d18fae" providerId="AD" clId="Web-{20D6E57C-60A4-46C5-A9BD-78B1DC1D52D3}" dt="2023-02-23T05:52:02.502" v="1882" actId="20577"/>
          <ac:spMkLst>
            <pc:docMk/>
            <pc:sldMk cId="875510010" sldId="441"/>
            <ac:spMk id="7" creationId="{7EBA17EC-68BE-5A68-472A-4B0E6C21DA87}"/>
          </ac:spMkLst>
        </pc:spChg>
        <pc:spChg chg="mod">
          <ac:chgData name="CHEN, KATHY (PGR)" userId="S::u2267086@live.warwick.ac.uk::33ad319c-faab-44e7-b730-ab3160d18fae" providerId="AD" clId="Web-{20D6E57C-60A4-46C5-A9BD-78B1DC1D52D3}" dt="2023-02-23T05:26:30.095" v="1472" actId="20577"/>
          <ac:spMkLst>
            <pc:docMk/>
            <pc:sldMk cId="875510010" sldId="441"/>
            <ac:spMk id="9" creationId="{F5544383-E7DE-004E-E6F9-8DAAE6F8BBB7}"/>
          </ac:spMkLst>
        </pc:spChg>
        <pc:picChg chg="del">
          <ac:chgData name="CHEN, KATHY (PGR)" userId="S::u2267086@live.warwick.ac.uk::33ad319c-faab-44e7-b730-ab3160d18fae" providerId="AD" clId="Web-{20D6E57C-60A4-46C5-A9BD-78B1DC1D52D3}" dt="2023-02-23T05:22:53.578" v="1424"/>
          <ac:picMkLst>
            <pc:docMk/>
            <pc:sldMk cId="875510010" sldId="441"/>
            <ac:picMk id="2" creationId="{21E80C7F-6FB5-CB1B-0D2E-F71511F99D4A}"/>
          </ac:picMkLst>
        </pc:picChg>
      </pc:sldChg>
      <pc:sldChg chg="modSp add replId">
        <pc:chgData name="CHEN, KATHY (PGR)" userId="S::u2267086@live.warwick.ac.uk::33ad319c-faab-44e7-b730-ab3160d18fae" providerId="AD" clId="Web-{20D6E57C-60A4-46C5-A9BD-78B1DC1D52D3}" dt="2023-02-23T05:52:08.237" v="1885" actId="20577"/>
        <pc:sldMkLst>
          <pc:docMk/>
          <pc:sldMk cId="3415514596" sldId="442"/>
        </pc:sldMkLst>
        <pc:spChg chg="mod">
          <ac:chgData name="CHEN, KATHY (PGR)" userId="S::u2267086@live.warwick.ac.uk::33ad319c-faab-44e7-b730-ab3160d18fae" providerId="AD" clId="Web-{20D6E57C-60A4-46C5-A9BD-78B1DC1D52D3}" dt="2023-02-23T05:52:08.237" v="1885" actId="20577"/>
          <ac:spMkLst>
            <pc:docMk/>
            <pc:sldMk cId="3415514596" sldId="442"/>
            <ac:spMk id="7" creationId="{7EBA17EC-68BE-5A68-472A-4B0E6C21DA87}"/>
          </ac:spMkLst>
        </pc:spChg>
        <pc:spChg chg="mod">
          <ac:chgData name="CHEN, KATHY (PGR)" userId="S::u2267086@live.warwick.ac.uk::33ad319c-faab-44e7-b730-ab3160d18fae" providerId="AD" clId="Web-{20D6E57C-60A4-46C5-A9BD-78B1DC1D52D3}" dt="2023-02-23T05:32:08.945" v="1609" actId="20577"/>
          <ac:spMkLst>
            <pc:docMk/>
            <pc:sldMk cId="3415514596" sldId="442"/>
            <ac:spMk id="9" creationId="{F5544383-E7DE-004E-E6F9-8DAAE6F8BBB7}"/>
          </ac:spMkLst>
        </pc:spChg>
      </pc:sldChg>
      <pc:sldChg chg="modSp add replId">
        <pc:chgData name="CHEN, KATHY (PGR)" userId="S::u2267086@live.warwick.ac.uk::33ad319c-faab-44e7-b730-ab3160d18fae" providerId="AD" clId="Web-{20D6E57C-60A4-46C5-A9BD-78B1DC1D52D3}" dt="2023-02-23T05:52:15.987" v="1887" actId="20577"/>
        <pc:sldMkLst>
          <pc:docMk/>
          <pc:sldMk cId="419812003" sldId="443"/>
        </pc:sldMkLst>
        <pc:spChg chg="mod">
          <ac:chgData name="CHEN, KATHY (PGR)" userId="S::u2267086@live.warwick.ac.uk::33ad319c-faab-44e7-b730-ab3160d18fae" providerId="AD" clId="Web-{20D6E57C-60A4-46C5-A9BD-78B1DC1D52D3}" dt="2023-02-23T05:52:15.987" v="1887" actId="20577"/>
          <ac:spMkLst>
            <pc:docMk/>
            <pc:sldMk cId="419812003" sldId="443"/>
            <ac:spMk id="7" creationId="{7EBA17EC-68BE-5A68-472A-4B0E6C21DA87}"/>
          </ac:spMkLst>
        </pc:spChg>
        <pc:spChg chg="mod">
          <ac:chgData name="CHEN, KATHY (PGR)" userId="S::u2267086@live.warwick.ac.uk::33ad319c-faab-44e7-b730-ab3160d18fae" providerId="AD" clId="Web-{20D6E57C-60A4-46C5-A9BD-78B1DC1D52D3}" dt="2023-02-23T05:33:16.636" v="1625" actId="1076"/>
          <ac:spMkLst>
            <pc:docMk/>
            <pc:sldMk cId="419812003" sldId="443"/>
            <ac:spMk id="9" creationId="{F5544383-E7DE-004E-E6F9-8DAAE6F8BBB7}"/>
          </ac:spMkLst>
        </pc:spChg>
      </pc:sldChg>
      <pc:sldChg chg="addSp modSp add replId">
        <pc:chgData name="CHEN, KATHY (PGR)" userId="S::u2267086@live.warwick.ac.uk::33ad319c-faab-44e7-b730-ab3160d18fae" providerId="AD" clId="Web-{20D6E57C-60A4-46C5-A9BD-78B1DC1D52D3}" dt="2023-02-23T05:52:22.597" v="1890" actId="20577"/>
        <pc:sldMkLst>
          <pc:docMk/>
          <pc:sldMk cId="3134378513" sldId="444"/>
        </pc:sldMkLst>
        <pc:spChg chg="mod">
          <ac:chgData name="CHEN, KATHY (PGR)" userId="S::u2267086@live.warwick.ac.uk::33ad319c-faab-44e7-b730-ab3160d18fae" providerId="AD" clId="Web-{20D6E57C-60A4-46C5-A9BD-78B1DC1D52D3}" dt="2023-02-23T05:52:22.597" v="1890" actId="20577"/>
          <ac:spMkLst>
            <pc:docMk/>
            <pc:sldMk cId="3134378513" sldId="444"/>
            <ac:spMk id="7" creationId="{7EBA17EC-68BE-5A68-472A-4B0E6C21DA87}"/>
          </ac:spMkLst>
        </pc:spChg>
        <pc:spChg chg="mod">
          <ac:chgData name="CHEN, KATHY (PGR)" userId="S::u2267086@live.warwick.ac.uk::33ad319c-faab-44e7-b730-ab3160d18fae" providerId="AD" clId="Web-{20D6E57C-60A4-46C5-A9BD-78B1DC1D52D3}" dt="2023-02-23T05:35:14.428" v="1650" actId="1076"/>
          <ac:spMkLst>
            <pc:docMk/>
            <pc:sldMk cId="3134378513" sldId="444"/>
            <ac:spMk id="9" creationId="{F5544383-E7DE-004E-E6F9-8DAAE6F8BBB7}"/>
          </ac:spMkLst>
        </pc:spChg>
        <pc:picChg chg="add mod">
          <ac:chgData name="CHEN, KATHY (PGR)" userId="S::u2267086@live.warwick.ac.uk::33ad319c-faab-44e7-b730-ab3160d18fae" providerId="AD" clId="Web-{20D6E57C-60A4-46C5-A9BD-78B1DC1D52D3}" dt="2023-02-23T05:35:18.194" v="1651" actId="1076"/>
          <ac:picMkLst>
            <pc:docMk/>
            <pc:sldMk cId="3134378513" sldId="444"/>
            <ac:picMk id="2" creationId="{D983BDCE-5BC1-883F-6ECB-4476E4636852}"/>
          </ac:picMkLst>
        </pc:picChg>
      </pc:sldChg>
      <pc:sldChg chg="modSp add replId">
        <pc:chgData name="CHEN, KATHY (PGR)" userId="S::u2267086@live.warwick.ac.uk::33ad319c-faab-44e7-b730-ab3160d18fae" providerId="AD" clId="Web-{20D6E57C-60A4-46C5-A9BD-78B1DC1D52D3}" dt="2023-02-23T05:52:29.113" v="1893" actId="20577"/>
        <pc:sldMkLst>
          <pc:docMk/>
          <pc:sldMk cId="1869768606" sldId="445"/>
        </pc:sldMkLst>
        <pc:spChg chg="mod">
          <ac:chgData name="CHEN, KATHY (PGR)" userId="S::u2267086@live.warwick.ac.uk::33ad319c-faab-44e7-b730-ab3160d18fae" providerId="AD" clId="Web-{20D6E57C-60A4-46C5-A9BD-78B1DC1D52D3}" dt="2023-02-23T05:52:29.113" v="1893" actId="20577"/>
          <ac:spMkLst>
            <pc:docMk/>
            <pc:sldMk cId="1869768606" sldId="445"/>
            <ac:spMk id="7" creationId="{7EBA17EC-68BE-5A68-472A-4B0E6C21DA87}"/>
          </ac:spMkLst>
        </pc:spChg>
        <pc:spChg chg="mod">
          <ac:chgData name="CHEN, KATHY (PGR)" userId="S::u2267086@live.warwick.ac.uk::33ad319c-faab-44e7-b730-ab3160d18fae" providerId="AD" clId="Web-{20D6E57C-60A4-46C5-A9BD-78B1DC1D52D3}" dt="2023-02-23T05:36:18.510" v="1687" actId="20577"/>
          <ac:spMkLst>
            <pc:docMk/>
            <pc:sldMk cId="1869768606" sldId="445"/>
            <ac:spMk id="9" creationId="{F5544383-E7DE-004E-E6F9-8DAAE6F8BBB7}"/>
          </ac:spMkLst>
        </pc:spChg>
        <pc:picChg chg="mod">
          <ac:chgData name="CHEN, KATHY (PGR)" userId="S::u2267086@live.warwick.ac.uk::33ad319c-faab-44e7-b730-ab3160d18fae" providerId="AD" clId="Web-{20D6E57C-60A4-46C5-A9BD-78B1DC1D52D3}" dt="2023-02-23T05:36:23.620" v="1688" actId="1076"/>
          <ac:picMkLst>
            <pc:docMk/>
            <pc:sldMk cId="1869768606" sldId="445"/>
            <ac:picMk id="2" creationId="{D983BDCE-5BC1-883F-6ECB-4476E4636852}"/>
          </ac:picMkLst>
        </pc:picChg>
      </pc:sldChg>
      <pc:sldChg chg="delSp modSp add replId">
        <pc:chgData name="CHEN, KATHY (PGR)" userId="S::u2267086@live.warwick.ac.uk::33ad319c-faab-44e7-b730-ab3160d18fae" providerId="AD" clId="Web-{20D6E57C-60A4-46C5-A9BD-78B1DC1D52D3}" dt="2023-02-23T05:52:35.707" v="1895" actId="20577"/>
        <pc:sldMkLst>
          <pc:docMk/>
          <pc:sldMk cId="60204641" sldId="446"/>
        </pc:sldMkLst>
        <pc:spChg chg="mod">
          <ac:chgData name="CHEN, KATHY (PGR)" userId="S::u2267086@live.warwick.ac.uk::33ad319c-faab-44e7-b730-ab3160d18fae" providerId="AD" clId="Web-{20D6E57C-60A4-46C5-A9BD-78B1DC1D52D3}" dt="2023-02-23T05:52:35.707" v="1895" actId="20577"/>
          <ac:spMkLst>
            <pc:docMk/>
            <pc:sldMk cId="60204641" sldId="446"/>
            <ac:spMk id="7" creationId="{7EBA17EC-68BE-5A68-472A-4B0E6C21DA87}"/>
          </ac:spMkLst>
        </pc:spChg>
        <pc:spChg chg="mod">
          <ac:chgData name="CHEN, KATHY (PGR)" userId="S::u2267086@live.warwick.ac.uk::33ad319c-faab-44e7-b730-ab3160d18fae" providerId="AD" clId="Web-{20D6E57C-60A4-46C5-A9BD-78B1DC1D52D3}" dt="2023-02-23T05:37:23.076" v="1701" actId="20577"/>
          <ac:spMkLst>
            <pc:docMk/>
            <pc:sldMk cId="60204641" sldId="446"/>
            <ac:spMk id="9" creationId="{F5544383-E7DE-004E-E6F9-8DAAE6F8BBB7}"/>
          </ac:spMkLst>
        </pc:spChg>
        <pc:picChg chg="del">
          <ac:chgData name="CHEN, KATHY (PGR)" userId="S::u2267086@live.warwick.ac.uk::33ad319c-faab-44e7-b730-ab3160d18fae" providerId="AD" clId="Web-{20D6E57C-60A4-46C5-A9BD-78B1DC1D52D3}" dt="2023-02-23T05:37:07.028" v="1690"/>
          <ac:picMkLst>
            <pc:docMk/>
            <pc:sldMk cId="60204641" sldId="446"/>
            <ac:picMk id="2" creationId="{D983BDCE-5BC1-883F-6ECB-4476E4636852}"/>
          </ac:picMkLst>
        </pc:picChg>
      </pc:sldChg>
      <pc:sldChg chg="modSp add replId">
        <pc:chgData name="CHEN, KATHY (PGR)" userId="S::u2267086@live.warwick.ac.uk::33ad319c-faab-44e7-b730-ab3160d18fae" providerId="AD" clId="Web-{20D6E57C-60A4-46C5-A9BD-78B1DC1D52D3}" dt="2023-02-23T05:52:59.959" v="1907" actId="14100"/>
        <pc:sldMkLst>
          <pc:docMk/>
          <pc:sldMk cId="3618584411" sldId="447"/>
        </pc:sldMkLst>
        <pc:spChg chg="mod">
          <ac:chgData name="CHEN, KATHY (PGR)" userId="S::u2267086@live.warwick.ac.uk::33ad319c-faab-44e7-b730-ab3160d18fae" providerId="AD" clId="Web-{20D6E57C-60A4-46C5-A9BD-78B1DC1D52D3}" dt="2023-02-23T05:38:58.972" v="1711" actId="14100"/>
          <ac:spMkLst>
            <pc:docMk/>
            <pc:sldMk cId="3618584411" sldId="447"/>
            <ac:spMk id="3" creationId="{6BBFEDCC-1B51-5E8D-72D3-3AE797F1178F}"/>
          </ac:spMkLst>
        </pc:spChg>
        <pc:spChg chg="mod">
          <ac:chgData name="CHEN, KATHY (PGR)" userId="S::u2267086@live.warwick.ac.uk::33ad319c-faab-44e7-b730-ab3160d18fae" providerId="AD" clId="Web-{20D6E57C-60A4-46C5-A9BD-78B1DC1D52D3}" dt="2023-02-23T05:52:59.959" v="1907" actId="14100"/>
          <ac:spMkLst>
            <pc:docMk/>
            <pc:sldMk cId="3618584411" sldId="447"/>
            <ac:spMk id="7" creationId="{7EBA17EC-68BE-5A68-472A-4B0E6C21DA87}"/>
          </ac:spMkLst>
        </pc:spChg>
        <pc:spChg chg="mod">
          <ac:chgData name="CHEN, KATHY (PGR)" userId="S::u2267086@live.warwick.ac.uk::33ad319c-faab-44e7-b730-ab3160d18fae" providerId="AD" clId="Web-{20D6E57C-60A4-46C5-A9BD-78B1DC1D52D3}" dt="2023-02-23T05:39:18.567" v="1716" actId="20577"/>
          <ac:spMkLst>
            <pc:docMk/>
            <pc:sldMk cId="3618584411" sldId="447"/>
            <ac:spMk id="9" creationId="{F5544383-E7DE-004E-E6F9-8DAAE6F8BBB7}"/>
          </ac:spMkLst>
        </pc:spChg>
      </pc:sldChg>
      <pc:sldChg chg="addSp modSp add replId">
        <pc:chgData name="CHEN, KATHY (PGR)" userId="S::u2267086@live.warwick.ac.uk::33ad319c-faab-44e7-b730-ab3160d18fae" providerId="AD" clId="Web-{20D6E57C-60A4-46C5-A9BD-78B1DC1D52D3}" dt="2023-02-23T05:53:16.147" v="1911" actId="20577"/>
        <pc:sldMkLst>
          <pc:docMk/>
          <pc:sldMk cId="3233792729" sldId="448"/>
        </pc:sldMkLst>
        <pc:spChg chg="mod">
          <ac:chgData name="CHEN, KATHY (PGR)" userId="S::u2267086@live.warwick.ac.uk::33ad319c-faab-44e7-b730-ab3160d18fae" providerId="AD" clId="Web-{20D6E57C-60A4-46C5-A9BD-78B1DC1D52D3}" dt="2023-02-23T05:53:16.147" v="1911" actId="20577"/>
          <ac:spMkLst>
            <pc:docMk/>
            <pc:sldMk cId="3233792729" sldId="448"/>
            <ac:spMk id="7" creationId="{7EBA17EC-68BE-5A68-472A-4B0E6C21DA87}"/>
          </ac:spMkLst>
        </pc:spChg>
        <pc:spChg chg="mod">
          <ac:chgData name="CHEN, KATHY (PGR)" userId="S::u2267086@live.warwick.ac.uk::33ad319c-faab-44e7-b730-ab3160d18fae" providerId="AD" clId="Web-{20D6E57C-60A4-46C5-A9BD-78B1DC1D52D3}" dt="2023-02-23T05:40:00.742" v="1728" actId="20577"/>
          <ac:spMkLst>
            <pc:docMk/>
            <pc:sldMk cId="3233792729" sldId="448"/>
            <ac:spMk id="9" creationId="{F5544383-E7DE-004E-E6F9-8DAAE6F8BBB7}"/>
          </ac:spMkLst>
        </pc:spChg>
        <pc:picChg chg="add mod">
          <ac:chgData name="CHEN, KATHY (PGR)" userId="S::u2267086@live.warwick.ac.uk::33ad319c-faab-44e7-b730-ab3160d18fae" providerId="AD" clId="Web-{20D6E57C-60A4-46C5-A9BD-78B1DC1D52D3}" dt="2023-02-23T05:40:09.914" v="1732" actId="1076"/>
          <ac:picMkLst>
            <pc:docMk/>
            <pc:sldMk cId="3233792729" sldId="448"/>
            <ac:picMk id="2" creationId="{364D5BF9-0DCE-F821-9D3D-A643F5AFDD6D}"/>
          </ac:picMkLst>
        </pc:picChg>
      </pc:sldChg>
      <pc:sldChg chg="addSp delSp modSp add del replId">
        <pc:chgData name="CHEN, KATHY (PGR)" userId="S::u2267086@live.warwick.ac.uk::33ad319c-faab-44e7-b730-ab3160d18fae" providerId="AD" clId="Web-{20D6E57C-60A4-46C5-A9BD-78B1DC1D52D3}" dt="2023-02-23T18:05:45.572" v="1928"/>
        <pc:sldMkLst>
          <pc:docMk/>
          <pc:sldMk cId="386450272" sldId="449"/>
        </pc:sldMkLst>
        <pc:spChg chg="mod">
          <ac:chgData name="CHEN, KATHY (PGR)" userId="S::u2267086@live.warwick.ac.uk::33ad319c-faab-44e7-b730-ab3160d18fae" providerId="AD" clId="Web-{20D6E57C-60A4-46C5-A9BD-78B1DC1D52D3}" dt="2023-02-23T18:05:40.447" v="1926" actId="20577"/>
          <ac:spMkLst>
            <pc:docMk/>
            <pc:sldMk cId="386450272" sldId="449"/>
            <ac:spMk id="3" creationId="{6BBFEDCC-1B51-5E8D-72D3-3AE797F1178F}"/>
          </ac:spMkLst>
        </pc:spChg>
        <pc:spChg chg="add del">
          <ac:chgData name="CHEN, KATHY (PGR)" userId="S::u2267086@live.warwick.ac.uk::33ad319c-faab-44e7-b730-ab3160d18fae" providerId="AD" clId="Web-{20D6E57C-60A4-46C5-A9BD-78B1DC1D52D3}" dt="2023-02-23T05:40:52.682" v="1738"/>
          <ac:spMkLst>
            <pc:docMk/>
            <pc:sldMk cId="386450272" sldId="449"/>
            <ac:spMk id="6" creationId="{E4217E72-B90F-A789-E325-80EB0C1C3C43}"/>
          </ac:spMkLst>
        </pc:spChg>
        <pc:spChg chg="mod">
          <ac:chgData name="CHEN, KATHY (PGR)" userId="S::u2267086@live.warwick.ac.uk::33ad319c-faab-44e7-b730-ab3160d18fae" providerId="AD" clId="Web-{20D6E57C-60A4-46C5-A9BD-78B1DC1D52D3}" dt="2023-02-23T05:53:49.555" v="1924" actId="20577"/>
          <ac:spMkLst>
            <pc:docMk/>
            <pc:sldMk cId="386450272" sldId="449"/>
            <ac:spMk id="7" creationId="{7EBA17EC-68BE-5A68-472A-4B0E6C21DA87}"/>
          </ac:spMkLst>
        </pc:spChg>
        <pc:spChg chg="add del mod">
          <ac:chgData name="CHEN, KATHY (PGR)" userId="S::u2267086@live.warwick.ac.uk::33ad319c-faab-44e7-b730-ab3160d18fae" providerId="AD" clId="Web-{20D6E57C-60A4-46C5-A9BD-78B1DC1D52D3}" dt="2023-02-23T05:53:25.491" v="1912"/>
          <ac:spMkLst>
            <pc:docMk/>
            <pc:sldMk cId="386450272" sldId="449"/>
            <ac:spMk id="8" creationId="{0888E754-4075-932B-293C-0D35A2F43B6E}"/>
          </ac:spMkLst>
        </pc:spChg>
        <pc:spChg chg="del mod">
          <ac:chgData name="CHEN, KATHY (PGR)" userId="S::u2267086@live.warwick.ac.uk::33ad319c-faab-44e7-b730-ab3160d18fae" providerId="AD" clId="Web-{20D6E57C-60A4-46C5-A9BD-78B1DC1D52D3}" dt="2023-02-23T05:41:48.717" v="1752"/>
          <ac:spMkLst>
            <pc:docMk/>
            <pc:sldMk cId="386450272" sldId="449"/>
            <ac:spMk id="9" creationId="{F5544383-E7DE-004E-E6F9-8DAAE6F8BBB7}"/>
          </ac:spMkLst>
        </pc:spChg>
        <pc:spChg chg="add del mod">
          <ac:chgData name="CHEN, KATHY (PGR)" userId="S::u2267086@live.warwick.ac.uk::33ad319c-faab-44e7-b730-ab3160d18fae" providerId="AD" clId="Web-{20D6E57C-60A4-46C5-A9BD-78B1DC1D52D3}" dt="2023-02-23T05:41:40.060" v="1748"/>
          <ac:spMkLst>
            <pc:docMk/>
            <pc:sldMk cId="386450272" sldId="449"/>
            <ac:spMk id="10" creationId="{0C345199-A9BD-E283-0E92-7F3EB3D1545D}"/>
          </ac:spMkLst>
        </pc:spChg>
        <pc:spChg chg="add del mod">
          <ac:chgData name="CHEN, KATHY (PGR)" userId="S::u2267086@live.warwick.ac.uk::33ad319c-faab-44e7-b730-ab3160d18fae" providerId="AD" clId="Web-{20D6E57C-60A4-46C5-A9BD-78B1DC1D52D3}" dt="2023-02-23T05:53:27.335" v="1913"/>
          <ac:spMkLst>
            <pc:docMk/>
            <pc:sldMk cId="386450272" sldId="449"/>
            <ac:spMk id="11" creationId="{87594642-13EB-A557-6C2E-4250ADDD0D19}"/>
          </ac:spMkLst>
        </pc:spChg>
        <pc:spChg chg="add del mod">
          <ac:chgData name="CHEN, KATHY (PGR)" userId="S::u2267086@live.warwick.ac.uk::33ad319c-faab-44e7-b730-ab3160d18fae" providerId="AD" clId="Web-{20D6E57C-60A4-46C5-A9BD-78B1DC1D52D3}" dt="2023-02-23T05:53:33.664" v="1915"/>
          <ac:spMkLst>
            <pc:docMk/>
            <pc:sldMk cId="386450272" sldId="449"/>
            <ac:spMk id="12" creationId="{23864213-7F2A-EA95-D05C-7C1A7F281358}"/>
          </ac:spMkLst>
        </pc:spChg>
        <pc:spChg chg="add del mod">
          <ac:chgData name="CHEN, KATHY (PGR)" userId="S::u2267086@live.warwick.ac.uk::33ad319c-faab-44e7-b730-ab3160d18fae" providerId="AD" clId="Web-{20D6E57C-60A4-46C5-A9BD-78B1DC1D52D3}" dt="2023-02-23T05:44:05.365" v="1785"/>
          <ac:spMkLst>
            <pc:docMk/>
            <pc:sldMk cId="386450272" sldId="449"/>
            <ac:spMk id="13" creationId="{7FC18A72-AF67-CE55-E475-FCD2327EF805}"/>
          </ac:spMkLst>
        </pc:spChg>
        <pc:picChg chg="del">
          <ac:chgData name="CHEN, KATHY (PGR)" userId="S::u2267086@live.warwick.ac.uk::33ad319c-faab-44e7-b730-ab3160d18fae" providerId="AD" clId="Web-{20D6E57C-60A4-46C5-A9BD-78B1DC1D52D3}" dt="2023-02-23T05:40:19.321" v="1734"/>
          <ac:picMkLst>
            <pc:docMk/>
            <pc:sldMk cId="386450272" sldId="449"/>
            <ac:picMk id="2" creationId="{364D5BF9-0DCE-F821-9D3D-A643F5AFDD6D}"/>
          </ac:picMkLst>
        </pc:picChg>
      </pc:sldChg>
      <pc:sldChg chg="delSp modSp add del replId">
        <pc:chgData name="CHEN, KATHY (PGR)" userId="S::u2267086@live.warwick.ac.uk::33ad319c-faab-44e7-b730-ab3160d18fae" providerId="AD" clId="Web-{20D6E57C-60A4-46C5-A9BD-78B1DC1D52D3}" dt="2023-02-23T18:05:45.572" v="1927"/>
        <pc:sldMkLst>
          <pc:docMk/>
          <pc:sldMk cId="66304481" sldId="450"/>
        </pc:sldMkLst>
        <pc:spChg chg="mod">
          <ac:chgData name="CHEN, KATHY (PGR)" userId="S::u2267086@live.warwick.ac.uk::33ad319c-faab-44e7-b730-ab3160d18fae" providerId="AD" clId="Web-{20D6E57C-60A4-46C5-A9BD-78B1DC1D52D3}" dt="2023-02-23T05:49:40.869" v="1857" actId="20577"/>
          <ac:spMkLst>
            <pc:docMk/>
            <pc:sldMk cId="66304481" sldId="450"/>
            <ac:spMk id="3" creationId="{6BBFEDCC-1B51-5E8D-72D3-3AE797F1178F}"/>
          </ac:spMkLst>
        </pc:spChg>
        <pc:spChg chg="mod">
          <ac:chgData name="CHEN, KATHY (PGR)" userId="S::u2267086@live.warwick.ac.uk::33ad319c-faab-44e7-b730-ab3160d18fae" providerId="AD" clId="Web-{20D6E57C-60A4-46C5-A9BD-78B1DC1D52D3}" dt="2023-02-23T05:49:20.696" v="1852" actId="14100"/>
          <ac:spMkLst>
            <pc:docMk/>
            <pc:sldMk cId="66304481" sldId="450"/>
            <ac:spMk id="7" creationId="{7EBA17EC-68BE-5A68-472A-4B0E6C21DA87}"/>
          </ac:spMkLst>
        </pc:spChg>
        <pc:spChg chg="del mod">
          <ac:chgData name="CHEN, KATHY (PGR)" userId="S::u2267086@live.warwick.ac.uk::33ad319c-faab-44e7-b730-ab3160d18fae" providerId="AD" clId="Web-{20D6E57C-60A4-46C5-A9BD-78B1DC1D52D3}" dt="2023-02-23T05:49:25.853" v="1854"/>
          <ac:spMkLst>
            <pc:docMk/>
            <pc:sldMk cId="66304481" sldId="450"/>
            <ac:spMk id="8" creationId="{0888E754-4075-932B-293C-0D35A2F43B6E}"/>
          </ac:spMkLst>
        </pc:spChg>
        <pc:spChg chg="del">
          <ac:chgData name="CHEN, KATHY (PGR)" userId="S::u2267086@live.warwick.ac.uk::33ad319c-faab-44e7-b730-ab3160d18fae" providerId="AD" clId="Web-{20D6E57C-60A4-46C5-A9BD-78B1DC1D52D3}" dt="2023-02-23T05:49:27.884" v="1855"/>
          <ac:spMkLst>
            <pc:docMk/>
            <pc:sldMk cId="66304481" sldId="450"/>
            <ac:spMk id="11" creationId="{87594642-13EB-A557-6C2E-4250ADDD0D19}"/>
          </ac:spMkLst>
        </pc:spChg>
        <pc:spChg chg="del">
          <ac:chgData name="CHEN, KATHY (PGR)" userId="S::u2267086@live.warwick.ac.uk::33ad319c-faab-44e7-b730-ab3160d18fae" providerId="AD" clId="Web-{20D6E57C-60A4-46C5-A9BD-78B1DC1D52D3}" dt="2023-02-23T05:49:33.040" v="1856"/>
          <ac:spMkLst>
            <pc:docMk/>
            <pc:sldMk cId="66304481" sldId="450"/>
            <ac:spMk id="12" creationId="{23864213-7F2A-EA95-D05C-7C1A7F281358}"/>
          </ac:spMkLst>
        </pc:spChg>
      </pc:sldChg>
    </pc:docChg>
  </pc:docChgLst>
  <pc:docChgLst>
    <pc:chgData name="CHEN, KATHY (PGR)" userId="S::u2267086@live.warwick.ac.uk::33ad319c-faab-44e7-b730-ab3160d18fae" providerId="AD" clId="Web-{BB043CB4-9CEA-4A04-8B46-847B2E4E95AB}"/>
    <pc:docChg chg="addSld delSld modSld sldOrd">
      <pc:chgData name="CHEN, KATHY (PGR)" userId="S::u2267086@live.warwick.ac.uk::33ad319c-faab-44e7-b730-ab3160d18fae" providerId="AD" clId="Web-{BB043CB4-9CEA-4A04-8B46-847B2E4E95AB}" dt="2023-02-28T21:56:36.908" v="841" actId="20577"/>
      <pc:docMkLst>
        <pc:docMk/>
      </pc:docMkLst>
      <pc:sldChg chg="modSp">
        <pc:chgData name="CHEN, KATHY (PGR)" userId="S::u2267086@live.warwick.ac.uk::33ad319c-faab-44e7-b730-ab3160d18fae" providerId="AD" clId="Web-{BB043CB4-9CEA-4A04-8B46-847B2E4E95AB}" dt="2023-02-28T21:36:50.327" v="489" actId="20577"/>
        <pc:sldMkLst>
          <pc:docMk/>
          <pc:sldMk cId="419606111" sldId="449"/>
        </pc:sldMkLst>
        <pc:spChg chg="mod">
          <ac:chgData name="CHEN, KATHY (PGR)" userId="S::u2267086@live.warwick.ac.uk::33ad319c-faab-44e7-b730-ab3160d18fae" providerId="AD" clId="Web-{BB043CB4-9CEA-4A04-8B46-847B2E4E95AB}" dt="2023-02-28T21:36:50.327" v="489" actId="20577"/>
          <ac:spMkLst>
            <pc:docMk/>
            <pc:sldMk cId="419606111" sldId="449"/>
            <ac:spMk id="3" creationId="{6BBFEDCC-1B51-5E8D-72D3-3AE797F1178F}"/>
          </ac:spMkLst>
        </pc:spChg>
        <pc:spChg chg="mod">
          <ac:chgData name="CHEN, KATHY (PGR)" userId="S::u2267086@live.warwick.ac.uk::33ad319c-faab-44e7-b730-ab3160d18fae" providerId="AD" clId="Web-{BB043CB4-9CEA-4A04-8B46-847B2E4E95AB}" dt="2023-02-28T20:04:54.283" v="6" actId="20577"/>
          <ac:spMkLst>
            <pc:docMk/>
            <pc:sldMk cId="419606111" sldId="449"/>
            <ac:spMk id="7" creationId="{7EBA17EC-68BE-5A68-472A-4B0E6C21DA87}"/>
          </ac:spMkLst>
        </pc:spChg>
      </pc:sldChg>
      <pc:sldChg chg="modSp">
        <pc:chgData name="CHEN, KATHY (PGR)" userId="S::u2267086@live.warwick.ac.uk::33ad319c-faab-44e7-b730-ab3160d18fae" providerId="AD" clId="Web-{BB043CB4-9CEA-4A04-8B46-847B2E4E95AB}" dt="2023-02-28T20:08:31.850" v="150" actId="20577"/>
        <pc:sldMkLst>
          <pc:docMk/>
          <pc:sldMk cId="2868258527" sldId="450"/>
        </pc:sldMkLst>
        <pc:spChg chg="mod">
          <ac:chgData name="CHEN, KATHY (PGR)" userId="S::u2267086@live.warwick.ac.uk::33ad319c-faab-44e7-b730-ab3160d18fae" providerId="AD" clId="Web-{BB043CB4-9CEA-4A04-8B46-847B2E4E95AB}" dt="2023-02-28T20:08:20.178" v="147" actId="20577"/>
          <ac:spMkLst>
            <pc:docMk/>
            <pc:sldMk cId="2868258527" sldId="450"/>
            <ac:spMk id="2" creationId="{20C34B7D-E70A-2934-8E22-8DFD850923A8}"/>
          </ac:spMkLst>
        </pc:spChg>
        <pc:spChg chg="mod">
          <ac:chgData name="CHEN, KATHY (PGR)" userId="S::u2267086@live.warwick.ac.uk::33ad319c-faab-44e7-b730-ab3160d18fae" providerId="AD" clId="Web-{BB043CB4-9CEA-4A04-8B46-847B2E4E95AB}" dt="2023-02-28T20:08:31.850" v="150" actId="20577"/>
          <ac:spMkLst>
            <pc:docMk/>
            <pc:sldMk cId="2868258527" sldId="450"/>
            <ac:spMk id="3" creationId="{6BBFEDCC-1B51-5E8D-72D3-3AE797F1178F}"/>
          </ac:spMkLst>
        </pc:spChg>
        <pc:spChg chg="mod">
          <ac:chgData name="CHEN, KATHY (PGR)" userId="S::u2267086@live.warwick.ac.uk::33ad319c-faab-44e7-b730-ab3160d18fae" providerId="AD" clId="Web-{BB043CB4-9CEA-4A04-8B46-847B2E4E95AB}" dt="2023-02-28T20:06:56.692" v="96" actId="20577"/>
          <ac:spMkLst>
            <pc:docMk/>
            <pc:sldMk cId="2868258527" sldId="450"/>
            <ac:spMk id="7" creationId="{7EBA17EC-68BE-5A68-472A-4B0E6C21DA87}"/>
          </ac:spMkLst>
        </pc:spChg>
      </pc:sldChg>
      <pc:sldChg chg="addSp modSp add replId">
        <pc:chgData name="CHEN, KATHY (PGR)" userId="S::u2267086@live.warwick.ac.uk::33ad319c-faab-44e7-b730-ab3160d18fae" providerId="AD" clId="Web-{BB043CB4-9CEA-4A04-8B46-847B2E4E95AB}" dt="2023-02-28T20:09:08.897" v="159" actId="1076"/>
        <pc:sldMkLst>
          <pc:docMk/>
          <pc:sldMk cId="2624368214" sldId="451"/>
        </pc:sldMkLst>
        <pc:spChg chg="mod">
          <ac:chgData name="CHEN, KATHY (PGR)" userId="S::u2267086@live.warwick.ac.uk::33ad319c-faab-44e7-b730-ab3160d18fae" providerId="AD" clId="Web-{BB043CB4-9CEA-4A04-8B46-847B2E4E95AB}" dt="2023-02-28T20:09:00.319" v="155" actId="20577"/>
          <ac:spMkLst>
            <pc:docMk/>
            <pc:sldMk cId="2624368214" sldId="451"/>
            <ac:spMk id="3" creationId="{6BBFEDCC-1B51-5E8D-72D3-3AE797F1178F}"/>
          </ac:spMkLst>
        </pc:spChg>
        <pc:picChg chg="add mod">
          <ac:chgData name="CHEN, KATHY (PGR)" userId="S::u2267086@live.warwick.ac.uk::33ad319c-faab-44e7-b730-ab3160d18fae" providerId="AD" clId="Web-{BB043CB4-9CEA-4A04-8B46-847B2E4E95AB}" dt="2023-02-28T20:09:08.897" v="159" actId="1076"/>
          <ac:picMkLst>
            <pc:docMk/>
            <pc:sldMk cId="2624368214" sldId="451"/>
            <ac:picMk id="6" creationId="{E6507F4A-5859-8EB4-55A8-FD629E4E3008}"/>
          </ac:picMkLst>
        </pc:picChg>
      </pc:sldChg>
      <pc:sldChg chg="del">
        <pc:chgData name="CHEN, KATHY (PGR)" userId="S::u2267086@live.warwick.ac.uk::33ad319c-faab-44e7-b730-ab3160d18fae" providerId="AD" clId="Web-{BB043CB4-9CEA-4A04-8B46-847B2E4E95AB}" dt="2023-02-28T20:07:00.239" v="97"/>
        <pc:sldMkLst>
          <pc:docMk/>
          <pc:sldMk cId="4275807398" sldId="451"/>
        </pc:sldMkLst>
      </pc:sldChg>
      <pc:sldChg chg="del">
        <pc:chgData name="CHEN, KATHY (PGR)" userId="S::u2267086@live.warwick.ac.uk::33ad319c-faab-44e7-b730-ab3160d18fae" providerId="AD" clId="Web-{BB043CB4-9CEA-4A04-8B46-847B2E4E95AB}" dt="2023-02-28T20:07:02.458" v="98"/>
        <pc:sldMkLst>
          <pc:docMk/>
          <pc:sldMk cId="1700685518" sldId="452"/>
        </pc:sldMkLst>
      </pc:sldChg>
      <pc:sldChg chg="delSp modSp add replId">
        <pc:chgData name="CHEN, KATHY (PGR)" userId="S::u2267086@live.warwick.ac.uk::33ad319c-faab-44e7-b730-ab3160d18fae" providerId="AD" clId="Web-{BB043CB4-9CEA-4A04-8B46-847B2E4E95AB}" dt="2023-02-28T20:09:29.085" v="164" actId="20577"/>
        <pc:sldMkLst>
          <pc:docMk/>
          <pc:sldMk cId="2540745953" sldId="452"/>
        </pc:sldMkLst>
        <pc:spChg chg="mod">
          <ac:chgData name="CHEN, KATHY (PGR)" userId="S::u2267086@live.warwick.ac.uk::33ad319c-faab-44e7-b730-ab3160d18fae" providerId="AD" clId="Web-{BB043CB4-9CEA-4A04-8B46-847B2E4E95AB}" dt="2023-02-28T20:09:29.085" v="164" actId="20577"/>
          <ac:spMkLst>
            <pc:docMk/>
            <pc:sldMk cId="2540745953" sldId="452"/>
            <ac:spMk id="3" creationId="{6BBFEDCC-1B51-5E8D-72D3-3AE797F1178F}"/>
          </ac:spMkLst>
        </pc:spChg>
        <pc:picChg chg="del">
          <ac:chgData name="CHEN, KATHY (PGR)" userId="S::u2267086@live.warwick.ac.uk::33ad319c-faab-44e7-b730-ab3160d18fae" providerId="AD" clId="Web-{BB043CB4-9CEA-4A04-8B46-847B2E4E95AB}" dt="2023-02-28T20:09:15.241" v="161"/>
          <ac:picMkLst>
            <pc:docMk/>
            <pc:sldMk cId="2540745953" sldId="452"/>
            <ac:picMk id="6" creationId="{E6507F4A-5859-8EB4-55A8-FD629E4E3008}"/>
          </ac:picMkLst>
        </pc:picChg>
      </pc:sldChg>
      <pc:sldChg chg="addSp modSp add replId">
        <pc:chgData name="CHEN, KATHY (PGR)" userId="S::u2267086@live.warwick.ac.uk::33ad319c-faab-44e7-b730-ab3160d18fae" providerId="AD" clId="Web-{BB043CB4-9CEA-4A04-8B46-847B2E4E95AB}" dt="2023-02-28T20:11:13.540" v="174" actId="14100"/>
        <pc:sldMkLst>
          <pc:docMk/>
          <pc:sldMk cId="1102009844" sldId="453"/>
        </pc:sldMkLst>
        <pc:spChg chg="mod">
          <ac:chgData name="CHEN, KATHY (PGR)" userId="S::u2267086@live.warwick.ac.uk::33ad319c-faab-44e7-b730-ab3160d18fae" providerId="AD" clId="Web-{BB043CB4-9CEA-4A04-8B46-847B2E4E95AB}" dt="2023-02-28T20:10:58.446" v="172" actId="1076"/>
          <ac:spMkLst>
            <pc:docMk/>
            <pc:sldMk cId="1102009844" sldId="453"/>
            <ac:spMk id="3" creationId="{6BBFEDCC-1B51-5E8D-72D3-3AE797F1178F}"/>
          </ac:spMkLst>
        </pc:spChg>
        <pc:picChg chg="add mod">
          <ac:chgData name="CHEN, KATHY (PGR)" userId="S::u2267086@live.warwick.ac.uk::33ad319c-faab-44e7-b730-ab3160d18fae" providerId="AD" clId="Web-{BB043CB4-9CEA-4A04-8B46-847B2E4E95AB}" dt="2023-02-28T20:11:13.540" v="174" actId="14100"/>
          <ac:picMkLst>
            <pc:docMk/>
            <pc:sldMk cId="1102009844" sldId="453"/>
            <ac:picMk id="6" creationId="{409F28B2-3A7E-724F-72CC-1FE759CA570C}"/>
          </ac:picMkLst>
        </pc:picChg>
      </pc:sldChg>
      <pc:sldChg chg="del">
        <pc:chgData name="CHEN, KATHY (PGR)" userId="S::u2267086@live.warwick.ac.uk::33ad319c-faab-44e7-b730-ab3160d18fae" providerId="AD" clId="Web-{BB043CB4-9CEA-4A04-8B46-847B2E4E95AB}" dt="2023-02-28T20:07:04.051" v="99"/>
        <pc:sldMkLst>
          <pc:docMk/>
          <pc:sldMk cId="1718755269" sldId="453"/>
        </pc:sldMkLst>
      </pc:sldChg>
      <pc:sldChg chg="del">
        <pc:chgData name="CHEN, KATHY (PGR)" userId="S::u2267086@live.warwick.ac.uk::33ad319c-faab-44e7-b730-ab3160d18fae" providerId="AD" clId="Web-{BB043CB4-9CEA-4A04-8B46-847B2E4E95AB}" dt="2023-02-28T20:07:04.614" v="100"/>
        <pc:sldMkLst>
          <pc:docMk/>
          <pc:sldMk cId="1018211188" sldId="454"/>
        </pc:sldMkLst>
      </pc:sldChg>
      <pc:sldChg chg="delSp modSp add replId">
        <pc:chgData name="CHEN, KATHY (PGR)" userId="S::u2267086@live.warwick.ac.uk::33ad319c-faab-44e7-b730-ab3160d18fae" providerId="AD" clId="Web-{BB043CB4-9CEA-4A04-8B46-847B2E4E95AB}" dt="2023-02-28T21:05:59.946" v="203" actId="20577"/>
        <pc:sldMkLst>
          <pc:docMk/>
          <pc:sldMk cId="3957899237" sldId="454"/>
        </pc:sldMkLst>
        <pc:spChg chg="mod">
          <ac:chgData name="CHEN, KATHY (PGR)" userId="S::u2267086@live.warwick.ac.uk::33ad319c-faab-44e7-b730-ab3160d18fae" providerId="AD" clId="Web-{BB043CB4-9CEA-4A04-8B46-847B2E4E95AB}" dt="2023-02-28T21:05:59.946" v="203" actId="20577"/>
          <ac:spMkLst>
            <pc:docMk/>
            <pc:sldMk cId="3957899237" sldId="454"/>
            <ac:spMk id="3" creationId="{6BBFEDCC-1B51-5E8D-72D3-3AE797F1178F}"/>
          </ac:spMkLst>
        </pc:spChg>
        <pc:picChg chg="del">
          <ac:chgData name="CHEN, KATHY (PGR)" userId="S::u2267086@live.warwick.ac.uk::33ad319c-faab-44e7-b730-ab3160d18fae" providerId="AD" clId="Web-{BB043CB4-9CEA-4A04-8B46-847B2E4E95AB}" dt="2023-02-28T20:11:20.306" v="176"/>
          <ac:picMkLst>
            <pc:docMk/>
            <pc:sldMk cId="3957899237" sldId="454"/>
            <ac:picMk id="6" creationId="{409F28B2-3A7E-724F-72CC-1FE759CA570C}"/>
          </ac:picMkLst>
        </pc:picChg>
      </pc:sldChg>
      <pc:sldChg chg="modSp add replId">
        <pc:chgData name="CHEN, KATHY (PGR)" userId="S::u2267086@live.warwick.ac.uk::33ad319c-faab-44e7-b730-ab3160d18fae" providerId="AD" clId="Web-{BB043CB4-9CEA-4A04-8B46-847B2E4E95AB}" dt="2023-02-28T21:06:42.900" v="215" actId="20577"/>
        <pc:sldMkLst>
          <pc:docMk/>
          <pc:sldMk cId="1286038812" sldId="455"/>
        </pc:sldMkLst>
        <pc:spChg chg="mod">
          <ac:chgData name="CHEN, KATHY (PGR)" userId="S::u2267086@live.warwick.ac.uk::33ad319c-faab-44e7-b730-ab3160d18fae" providerId="AD" clId="Web-{BB043CB4-9CEA-4A04-8B46-847B2E4E95AB}" dt="2023-02-28T21:06:42.900" v="215" actId="20577"/>
          <ac:spMkLst>
            <pc:docMk/>
            <pc:sldMk cId="1286038812" sldId="455"/>
            <ac:spMk id="3" creationId="{6BBFEDCC-1B51-5E8D-72D3-3AE797F1178F}"/>
          </ac:spMkLst>
        </pc:spChg>
      </pc:sldChg>
      <pc:sldChg chg="del">
        <pc:chgData name="CHEN, KATHY (PGR)" userId="S::u2267086@live.warwick.ac.uk::33ad319c-faab-44e7-b730-ab3160d18fae" providerId="AD" clId="Web-{BB043CB4-9CEA-4A04-8B46-847B2E4E95AB}" dt="2023-02-28T20:07:05.504" v="101"/>
        <pc:sldMkLst>
          <pc:docMk/>
          <pc:sldMk cId="1632513714" sldId="455"/>
        </pc:sldMkLst>
      </pc:sldChg>
      <pc:sldChg chg="modSp add replId">
        <pc:chgData name="CHEN, KATHY (PGR)" userId="S::u2267086@live.warwick.ac.uk::33ad319c-faab-44e7-b730-ab3160d18fae" providerId="AD" clId="Web-{BB043CB4-9CEA-4A04-8B46-847B2E4E95AB}" dt="2023-02-28T21:08:00.528" v="231" actId="20577"/>
        <pc:sldMkLst>
          <pc:docMk/>
          <pc:sldMk cId="1039525856" sldId="456"/>
        </pc:sldMkLst>
        <pc:spChg chg="mod">
          <ac:chgData name="CHEN, KATHY (PGR)" userId="S::u2267086@live.warwick.ac.uk::33ad319c-faab-44e7-b730-ab3160d18fae" providerId="AD" clId="Web-{BB043CB4-9CEA-4A04-8B46-847B2E4E95AB}" dt="2023-02-28T21:08:00.528" v="231" actId="20577"/>
          <ac:spMkLst>
            <pc:docMk/>
            <pc:sldMk cId="1039525856" sldId="456"/>
            <ac:spMk id="3" creationId="{6BBFEDCC-1B51-5E8D-72D3-3AE797F1178F}"/>
          </ac:spMkLst>
        </pc:spChg>
      </pc:sldChg>
      <pc:sldChg chg="del">
        <pc:chgData name="CHEN, KATHY (PGR)" userId="S::u2267086@live.warwick.ac.uk::33ad319c-faab-44e7-b730-ab3160d18fae" providerId="AD" clId="Web-{BB043CB4-9CEA-4A04-8B46-847B2E4E95AB}" dt="2023-02-28T20:07:05.723" v="102"/>
        <pc:sldMkLst>
          <pc:docMk/>
          <pc:sldMk cId="1877561081" sldId="456"/>
        </pc:sldMkLst>
      </pc:sldChg>
      <pc:sldChg chg="del">
        <pc:chgData name="CHEN, KATHY (PGR)" userId="S::u2267086@live.warwick.ac.uk::33ad319c-faab-44e7-b730-ab3160d18fae" providerId="AD" clId="Web-{BB043CB4-9CEA-4A04-8B46-847B2E4E95AB}" dt="2023-02-28T20:07:08.176" v="103"/>
        <pc:sldMkLst>
          <pc:docMk/>
          <pc:sldMk cId="1539859030" sldId="457"/>
        </pc:sldMkLst>
      </pc:sldChg>
      <pc:sldChg chg="delSp modSp add replId">
        <pc:chgData name="CHEN, KATHY (PGR)" userId="S::u2267086@live.warwick.ac.uk::33ad319c-faab-44e7-b730-ab3160d18fae" providerId="AD" clId="Web-{BB043CB4-9CEA-4A04-8B46-847B2E4E95AB}" dt="2023-02-28T21:08:44.310" v="243" actId="14100"/>
        <pc:sldMkLst>
          <pc:docMk/>
          <pc:sldMk cId="4069224444" sldId="457"/>
        </pc:sldMkLst>
        <pc:spChg chg="del">
          <ac:chgData name="CHEN, KATHY (PGR)" userId="S::u2267086@live.warwick.ac.uk::33ad319c-faab-44e7-b730-ab3160d18fae" providerId="AD" clId="Web-{BB043CB4-9CEA-4A04-8B46-847B2E4E95AB}" dt="2023-02-28T21:08:22.903" v="236"/>
          <ac:spMkLst>
            <pc:docMk/>
            <pc:sldMk cId="4069224444" sldId="457"/>
            <ac:spMk id="2" creationId="{20C34B7D-E70A-2934-8E22-8DFD850923A8}"/>
          </ac:spMkLst>
        </pc:spChg>
        <pc:spChg chg="mod">
          <ac:chgData name="CHEN, KATHY (PGR)" userId="S::u2267086@live.warwick.ac.uk::33ad319c-faab-44e7-b730-ab3160d18fae" providerId="AD" clId="Web-{BB043CB4-9CEA-4A04-8B46-847B2E4E95AB}" dt="2023-02-28T21:08:44.310" v="243" actId="14100"/>
          <ac:spMkLst>
            <pc:docMk/>
            <pc:sldMk cId="4069224444" sldId="457"/>
            <ac:spMk id="3" creationId="{6BBFEDCC-1B51-5E8D-72D3-3AE797F1178F}"/>
          </ac:spMkLst>
        </pc:spChg>
      </pc:sldChg>
      <pc:sldChg chg="modSp add ord replId">
        <pc:chgData name="CHEN, KATHY (PGR)" userId="S::u2267086@live.warwick.ac.uk::33ad319c-faab-44e7-b730-ab3160d18fae" providerId="AD" clId="Web-{BB043CB4-9CEA-4A04-8B46-847B2E4E95AB}" dt="2023-02-28T21:09:49.624" v="260" actId="20577"/>
        <pc:sldMkLst>
          <pc:docMk/>
          <pc:sldMk cId="2701899332" sldId="458"/>
        </pc:sldMkLst>
        <pc:spChg chg="mod">
          <ac:chgData name="CHEN, KATHY (PGR)" userId="S::u2267086@live.warwick.ac.uk::33ad319c-faab-44e7-b730-ab3160d18fae" providerId="AD" clId="Web-{BB043CB4-9CEA-4A04-8B46-847B2E4E95AB}" dt="2023-02-28T21:09:49.624" v="260" actId="20577"/>
          <ac:spMkLst>
            <pc:docMk/>
            <pc:sldMk cId="2701899332" sldId="458"/>
            <ac:spMk id="3" creationId="{6BBFEDCC-1B51-5E8D-72D3-3AE797F1178F}"/>
          </ac:spMkLst>
        </pc:spChg>
      </pc:sldChg>
      <pc:sldChg chg="del">
        <pc:chgData name="CHEN, KATHY (PGR)" userId="S::u2267086@live.warwick.ac.uk::33ad319c-faab-44e7-b730-ab3160d18fae" providerId="AD" clId="Web-{BB043CB4-9CEA-4A04-8B46-847B2E4E95AB}" dt="2023-02-28T20:07:09.895" v="104"/>
        <pc:sldMkLst>
          <pc:docMk/>
          <pc:sldMk cId="4001921841" sldId="458"/>
        </pc:sldMkLst>
      </pc:sldChg>
      <pc:sldChg chg="del">
        <pc:chgData name="CHEN, KATHY (PGR)" userId="S::u2267086@live.warwick.ac.uk::33ad319c-faab-44e7-b730-ab3160d18fae" providerId="AD" clId="Web-{BB043CB4-9CEA-4A04-8B46-847B2E4E95AB}" dt="2023-02-28T20:07:11.208" v="105"/>
        <pc:sldMkLst>
          <pc:docMk/>
          <pc:sldMk cId="1748358944" sldId="459"/>
        </pc:sldMkLst>
      </pc:sldChg>
      <pc:sldChg chg="modSp add replId">
        <pc:chgData name="CHEN, KATHY (PGR)" userId="S::u2267086@live.warwick.ac.uk::33ad319c-faab-44e7-b730-ab3160d18fae" providerId="AD" clId="Web-{BB043CB4-9CEA-4A04-8B46-847B2E4E95AB}" dt="2023-02-28T21:10:29.313" v="272" actId="20577"/>
        <pc:sldMkLst>
          <pc:docMk/>
          <pc:sldMk cId="3931385344" sldId="459"/>
        </pc:sldMkLst>
        <pc:spChg chg="mod">
          <ac:chgData name="CHEN, KATHY (PGR)" userId="S::u2267086@live.warwick.ac.uk::33ad319c-faab-44e7-b730-ab3160d18fae" providerId="AD" clId="Web-{BB043CB4-9CEA-4A04-8B46-847B2E4E95AB}" dt="2023-02-28T21:10:29.313" v="272" actId="20577"/>
          <ac:spMkLst>
            <pc:docMk/>
            <pc:sldMk cId="3931385344" sldId="459"/>
            <ac:spMk id="3" creationId="{6BBFEDCC-1B51-5E8D-72D3-3AE797F1178F}"/>
          </ac:spMkLst>
        </pc:spChg>
      </pc:sldChg>
      <pc:sldChg chg="del">
        <pc:chgData name="CHEN, KATHY (PGR)" userId="S::u2267086@live.warwick.ac.uk::33ad319c-faab-44e7-b730-ab3160d18fae" providerId="AD" clId="Web-{BB043CB4-9CEA-4A04-8B46-847B2E4E95AB}" dt="2023-02-28T20:07:12.270" v="106"/>
        <pc:sldMkLst>
          <pc:docMk/>
          <pc:sldMk cId="385670262" sldId="460"/>
        </pc:sldMkLst>
      </pc:sldChg>
      <pc:sldChg chg="delSp modSp add replId">
        <pc:chgData name="CHEN, KATHY (PGR)" userId="S::u2267086@live.warwick.ac.uk::33ad319c-faab-44e7-b730-ab3160d18fae" providerId="AD" clId="Web-{BB043CB4-9CEA-4A04-8B46-847B2E4E95AB}" dt="2023-02-28T21:12:40.660" v="308" actId="20577"/>
        <pc:sldMkLst>
          <pc:docMk/>
          <pc:sldMk cId="1125881708" sldId="460"/>
        </pc:sldMkLst>
        <pc:spChg chg="del">
          <ac:chgData name="CHEN, KATHY (PGR)" userId="S::u2267086@live.warwick.ac.uk::33ad319c-faab-44e7-b730-ab3160d18fae" providerId="AD" clId="Web-{BB043CB4-9CEA-4A04-8B46-847B2E4E95AB}" dt="2023-02-28T21:11:00.533" v="279"/>
          <ac:spMkLst>
            <pc:docMk/>
            <pc:sldMk cId="1125881708" sldId="460"/>
            <ac:spMk id="2" creationId="{20C34B7D-E70A-2934-8E22-8DFD850923A8}"/>
          </ac:spMkLst>
        </pc:spChg>
        <pc:spChg chg="mod">
          <ac:chgData name="CHEN, KATHY (PGR)" userId="S::u2267086@live.warwick.ac.uk::33ad319c-faab-44e7-b730-ab3160d18fae" providerId="AD" clId="Web-{BB043CB4-9CEA-4A04-8B46-847B2E4E95AB}" dt="2023-02-28T21:12:40.660" v="308" actId="20577"/>
          <ac:spMkLst>
            <pc:docMk/>
            <pc:sldMk cId="1125881708" sldId="460"/>
            <ac:spMk id="3" creationId="{6BBFEDCC-1B51-5E8D-72D3-3AE797F1178F}"/>
          </ac:spMkLst>
        </pc:spChg>
      </pc:sldChg>
      <pc:sldChg chg="del">
        <pc:chgData name="CHEN, KATHY (PGR)" userId="S::u2267086@live.warwick.ac.uk::33ad319c-faab-44e7-b730-ab3160d18fae" providerId="AD" clId="Web-{BB043CB4-9CEA-4A04-8B46-847B2E4E95AB}" dt="2023-02-28T20:07:13.301" v="107"/>
        <pc:sldMkLst>
          <pc:docMk/>
          <pc:sldMk cId="1060788308" sldId="461"/>
        </pc:sldMkLst>
      </pc:sldChg>
      <pc:sldChg chg="modSp add replId">
        <pc:chgData name="CHEN, KATHY (PGR)" userId="S::u2267086@live.warwick.ac.uk::33ad319c-faab-44e7-b730-ab3160d18fae" providerId="AD" clId="Web-{BB043CB4-9CEA-4A04-8B46-847B2E4E95AB}" dt="2023-02-28T21:13:04.005" v="313" actId="20577"/>
        <pc:sldMkLst>
          <pc:docMk/>
          <pc:sldMk cId="3910071527" sldId="461"/>
        </pc:sldMkLst>
        <pc:spChg chg="mod">
          <ac:chgData name="CHEN, KATHY (PGR)" userId="S::u2267086@live.warwick.ac.uk::33ad319c-faab-44e7-b730-ab3160d18fae" providerId="AD" clId="Web-{BB043CB4-9CEA-4A04-8B46-847B2E4E95AB}" dt="2023-02-28T21:13:04.005" v="313" actId="20577"/>
          <ac:spMkLst>
            <pc:docMk/>
            <pc:sldMk cId="3910071527" sldId="461"/>
            <ac:spMk id="3" creationId="{6BBFEDCC-1B51-5E8D-72D3-3AE797F1178F}"/>
          </ac:spMkLst>
        </pc:spChg>
      </pc:sldChg>
      <pc:sldChg chg="del">
        <pc:chgData name="CHEN, KATHY (PGR)" userId="S::u2267086@live.warwick.ac.uk::33ad319c-faab-44e7-b730-ab3160d18fae" providerId="AD" clId="Web-{BB043CB4-9CEA-4A04-8B46-847B2E4E95AB}" dt="2023-02-28T20:07:13.911" v="108"/>
        <pc:sldMkLst>
          <pc:docMk/>
          <pc:sldMk cId="1022434583" sldId="462"/>
        </pc:sldMkLst>
      </pc:sldChg>
      <pc:sldChg chg="modSp add replId">
        <pc:chgData name="CHEN, KATHY (PGR)" userId="S::u2267086@live.warwick.ac.uk::33ad319c-faab-44e7-b730-ab3160d18fae" providerId="AD" clId="Web-{BB043CB4-9CEA-4A04-8B46-847B2E4E95AB}" dt="2023-02-28T21:13:23.302" v="317" actId="20577"/>
        <pc:sldMkLst>
          <pc:docMk/>
          <pc:sldMk cId="3080447537" sldId="462"/>
        </pc:sldMkLst>
        <pc:spChg chg="mod">
          <ac:chgData name="CHEN, KATHY (PGR)" userId="S::u2267086@live.warwick.ac.uk::33ad319c-faab-44e7-b730-ab3160d18fae" providerId="AD" clId="Web-{BB043CB4-9CEA-4A04-8B46-847B2E4E95AB}" dt="2023-02-28T21:13:23.302" v="317" actId="20577"/>
          <ac:spMkLst>
            <pc:docMk/>
            <pc:sldMk cId="3080447537" sldId="462"/>
            <ac:spMk id="3" creationId="{6BBFEDCC-1B51-5E8D-72D3-3AE797F1178F}"/>
          </ac:spMkLst>
        </pc:spChg>
      </pc:sldChg>
      <pc:sldChg chg="modSp add ord replId">
        <pc:chgData name="CHEN, KATHY (PGR)" userId="S::u2267086@live.warwick.ac.uk::33ad319c-faab-44e7-b730-ab3160d18fae" providerId="AD" clId="Web-{BB043CB4-9CEA-4A04-8B46-847B2E4E95AB}" dt="2023-02-28T21:15:27.603" v="368" actId="20577"/>
        <pc:sldMkLst>
          <pc:docMk/>
          <pc:sldMk cId="1639220294" sldId="463"/>
        </pc:sldMkLst>
        <pc:spChg chg="mod">
          <ac:chgData name="CHEN, KATHY (PGR)" userId="S::u2267086@live.warwick.ac.uk::33ad319c-faab-44e7-b730-ab3160d18fae" providerId="AD" clId="Web-{BB043CB4-9CEA-4A04-8B46-847B2E4E95AB}" dt="2023-02-28T21:14:37.976" v="348" actId="1076"/>
          <ac:spMkLst>
            <pc:docMk/>
            <pc:sldMk cId="1639220294" sldId="463"/>
            <ac:spMk id="2" creationId="{20C34B7D-E70A-2934-8E22-8DFD850923A8}"/>
          </ac:spMkLst>
        </pc:spChg>
        <pc:spChg chg="mod">
          <ac:chgData name="CHEN, KATHY (PGR)" userId="S::u2267086@live.warwick.ac.uk::33ad319c-faab-44e7-b730-ab3160d18fae" providerId="AD" clId="Web-{BB043CB4-9CEA-4A04-8B46-847B2E4E95AB}" dt="2023-02-28T21:15:27.603" v="368" actId="20577"/>
          <ac:spMkLst>
            <pc:docMk/>
            <pc:sldMk cId="1639220294" sldId="463"/>
            <ac:spMk id="3" creationId="{6BBFEDCC-1B51-5E8D-72D3-3AE797F1178F}"/>
          </ac:spMkLst>
        </pc:spChg>
      </pc:sldChg>
      <pc:sldChg chg="del">
        <pc:chgData name="CHEN, KATHY (PGR)" userId="S::u2267086@live.warwick.ac.uk::33ad319c-faab-44e7-b730-ab3160d18fae" providerId="AD" clId="Web-{BB043CB4-9CEA-4A04-8B46-847B2E4E95AB}" dt="2023-02-28T20:07:14.114" v="109"/>
        <pc:sldMkLst>
          <pc:docMk/>
          <pc:sldMk cId="2858655472" sldId="463"/>
        </pc:sldMkLst>
      </pc:sldChg>
      <pc:sldChg chg="del">
        <pc:chgData name="CHEN, KATHY (PGR)" userId="S::u2267086@live.warwick.ac.uk::33ad319c-faab-44e7-b730-ab3160d18fae" providerId="AD" clId="Web-{BB043CB4-9CEA-4A04-8B46-847B2E4E95AB}" dt="2023-02-28T20:07:14.598" v="110"/>
        <pc:sldMkLst>
          <pc:docMk/>
          <pc:sldMk cId="850317712" sldId="464"/>
        </pc:sldMkLst>
      </pc:sldChg>
      <pc:sldChg chg="modSp add replId">
        <pc:chgData name="CHEN, KATHY (PGR)" userId="S::u2267086@live.warwick.ac.uk::33ad319c-faab-44e7-b730-ab3160d18fae" providerId="AD" clId="Web-{BB043CB4-9CEA-4A04-8B46-847B2E4E95AB}" dt="2023-02-28T21:16:58.558" v="400" actId="14100"/>
        <pc:sldMkLst>
          <pc:docMk/>
          <pc:sldMk cId="3658441875" sldId="464"/>
        </pc:sldMkLst>
        <pc:spChg chg="mod">
          <ac:chgData name="CHEN, KATHY (PGR)" userId="S::u2267086@live.warwick.ac.uk::33ad319c-faab-44e7-b730-ab3160d18fae" providerId="AD" clId="Web-{BB043CB4-9CEA-4A04-8B46-847B2E4E95AB}" dt="2023-02-28T21:16:58.558" v="400" actId="14100"/>
          <ac:spMkLst>
            <pc:docMk/>
            <pc:sldMk cId="3658441875" sldId="464"/>
            <ac:spMk id="3" creationId="{6BBFEDCC-1B51-5E8D-72D3-3AE797F1178F}"/>
          </ac:spMkLst>
        </pc:spChg>
      </pc:sldChg>
      <pc:sldChg chg="del">
        <pc:chgData name="CHEN, KATHY (PGR)" userId="S::u2267086@live.warwick.ac.uk::33ad319c-faab-44e7-b730-ab3160d18fae" providerId="AD" clId="Web-{BB043CB4-9CEA-4A04-8B46-847B2E4E95AB}" dt="2023-02-28T20:07:15.208" v="111"/>
        <pc:sldMkLst>
          <pc:docMk/>
          <pc:sldMk cId="586231661" sldId="465"/>
        </pc:sldMkLst>
      </pc:sldChg>
      <pc:sldChg chg="addSp delSp modSp add replId modMedia addAnim delAnim">
        <pc:chgData name="CHEN, KATHY (PGR)" userId="S::u2267086@live.warwick.ac.uk::33ad319c-faab-44e7-b730-ab3160d18fae" providerId="AD" clId="Web-{BB043CB4-9CEA-4A04-8B46-847B2E4E95AB}" dt="2023-02-28T21:33:24.711" v="450" actId="1076"/>
        <pc:sldMkLst>
          <pc:docMk/>
          <pc:sldMk cId="2796902365" sldId="465"/>
        </pc:sldMkLst>
        <pc:spChg chg="mod">
          <ac:chgData name="CHEN, KATHY (PGR)" userId="S::u2267086@live.warwick.ac.uk::33ad319c-faab-44e7-b730-ab3160d18fae" providerId="AD" clId="Web-{BB043CB4-9CEA-4A04-8B46-847B2E4E95AB}" dt="2023-02-28T21:32:40.866" v="443" actId="20577"/>
          <ac:spMkLst>
            <pc:docMk/>
            <pc:sldMk cId="2796902365" sldId="465"/>
            <ac:spMk id="3" creationId="{6BBFEDCC-1B51-5E8D-72D3-3AE797F1178F}"/>
          </ac:spMkLst>
        </pc:spChg>
        <pc:spChg chg="add mod">
          <ac:chgData name="CHEN, KATHY (PGR)" userId="S::u2267086@live.warwick.ac.uk::33ad319c-faab-44e7-b730-ab3160d18fae" providerId="AD" clId="Web-{BB043CB4-9CEA-4A04-8B46-847B2E4E95AB}" dt="2023-02-28T21:18:49.483" v="419" actId="1076"/>
          <ac:spMkLst>
            <pc:docMk/>
            <pc:sldMk cId="2796902365" sldId="465"/>
            <ac:spMk id="9" creationId="{87401520-27C2-DE85-B5ED-A8BFAF147603}"/>
          </ac:spMkLst>
        </pc:spChg>
        <pc:graphicFrameChg chg="add mod modGraphic">
          <ac:chgData name="CHEN, KATHY (PGR)" userId="S::u2267086@live.warwick.ac.uk::33ad319c-faab-44e7-b730-ab3160d18fae" providerId="AD" clId="Web-{BB043CB4-9CEA-4A04-8B46-847B2E4E95AB}" dt="2023-02-28T21:18:42.421" v="418" actId="1076"/>
          <ac:graphicFrameMkLst>
            <pc:docMk/>
            <pc:sldMk cId="2796902365" sldId="465"/>
            <ac:graphicFrameMk id="8" creationId="{D436FEEF-0E1A-889D-D01B-5C3DD376FD52}"/>
          </ac:graphicFrameMkLst>
        </pc:graphicFrameChg>
        <pc:picChg chg="add del mod">
          <ac:chgData name="CHEN, KATHY (PGR)" userId="S::u2267086@live.warwick.ac.uk::33ad319c-faab-44e7-b730-ab3160d18fae" providerId="AD" clId="Web-{BB043CB4-9CEA-4A04-8B46-847B2E4E95AB}" dt="2023-02-28T21:33:11.524" v="448"/>
          <ac:picMkLst>
            <pc:docMk/>
            <pc:sldMk cId="2796902365" sldId="465"/>
            <ac:picMk id="11" creationId="{27D99963-9949-3AD7-3B58-86FB64C70C4E}"/>
          </ac:picMkLst>
        </pc:picChg>
        <pc:picChg chg="add mod">
          <ac:chgData name="CHEN, KATHY (PGR)" userId="S::u2267086@live.warwick.ac.uk::33ad319c-faab-44e7-b730-ab3160d18fae" providerId="AD" clId="Web-{BB043CB4-9CEA-4A04-8B46-847B2E4E95AB}" dt="2023-02-28T21:33:24.711" v="450" actId="1076"/>
          <ac:picMkLst>
            <pc:docMk/>
            <pc:sldMk cId="2796902365" sldId="465"/>
            <ac:picMk id="12" creationId="{ABC4D3D8-73A9-E00D-FCB3-84D244696505}"/>
          </ac:picMkLst>
        </pc:picChg>
      </pc:sldChg>
      <pc:sldChg chg="addSp delSp modSp add replId modMedia addAnim delAnim">
        <pc:chgData name="CHEN, KATHY (PGR)" userId="S::u2267086@live.warwick.ac.uk::33ad319c-faab-44e7-b730-ab3160d18fae" providerId="AD" clId="Web-{BB043CB4-9CEA-4A04-8B46-847B2E4E95AB}" dt="2023-02-28T21:34:46.698" v="457" actId="20577"/>
        <pc:sldMkLst>
          <pc:docMk/>
          <pc:sldMk cId="2524118327" sldId="466"/>
        </pc:sldMkLst>
        <pc:spChg chg="mod">
          <ac:chgData name="CHEN, KATHY (PGR)" userId="S::u2267086@live.warwick.ac.uk::33ad319c-faab-44e7-b730-ab3160d18fae" providerId="AD" clId="Web-{BB043CB4-9CEA-4A04-8B46-847B2E4E95AB}" dt="2023-02-28T21:34:46.698" v="457" actId="20577"/>
          <ac:spMkLst>
            <pc:docMk/>
            <pc:sldMk cId="2524118327" sldId="466"/>
            <ac:spMk id="3" creationId="{6BBFEDCC-1B51-5E8D-72D3-3AE797F1178F}"/>
          </ac:spMkLst>
        </pc:spChg>
        <pc:spChg chg="del">
          <ac:chgData name="CHEN, KATHY (PGR)" userId="S::u2267086@live.warwick.ac.uk::33ad319c-faab-44e7-b730-ab3160d18fae" providerId="AD" clId="Web-{BB043CB4-9CEA-4A04-8B46-847B2E4E95AB}" dt="2023-02-28T21:19:48.704" v="422"/>
          <ac:spMkLst>
            <pc:docMk/>
            <pc:sldMk cId="2524118327" sldId="466"/>
            <ac:spMk id="9" creationId="{87401520-27C2-DE85-B5ED-A8BFAF147603}"/>
          </ac:spMkLst>
        </pc:spChg>
        <pc:graphicFrameChg chg="del">
          <ac:chgData name="CHEN, KATHY (PGR)" userId="S::u2267086@live.warwick.ac.uk::33ad319c-faab-44e7-b730-ab3160d18fae" providerId="AD" clId="Web-{BB043CB4-9CEA-4A04-8B46-847B2E4E95AB}" dt="2023-02-28T21:19:44.485" v="421"/>
          <ac:graphicFrameMkLst>
            <pc:docMk/>
            <pc:sldMk cId="2524118327" sldId="466"/>
            <ac:graphicFrameMk id="8" creationId="{D436FEEF-0E1A-889D-D01B-5C3DD376FD52}"/>
          </ac:graphicFrameMkLst>
        </pc:graphicFrameChg>
        <pc:picChg chg="add del mod">
          <ac:chgData name="CHEN, KATHY (PGR)" userId="S::u2267086@live.warwick.ac.uk::33ad319c-faab-44e7-b730-ab3160d18fae" providerId="AD" clId="Web-{BB043CB4-9CEA-4A04-8B46-847B2E4E95AB}" dt="2023-02-28T21:33:42.665" v="451"/>
          <ac:picMkLst>
            <pc:docMk/>
            <pc:sldMk cId="2524118327" sldId="466"/>
            <ac:picMk id="6" creationId="{F6AD850F-25BD-CF32-327F-1249E1E9DA93}"/>
          </ac:picMkLst>
        </pc:picChg>
      </pc:sldChg>
      <pc:sldChg chg="del">
        <pc:chgData name="CHEN, KATHY (PGR)" userId="S::u2267086@live.warwick.ac.uk::33ad319c-faab-44e7-b730-ab3160d18fae" providerId="AD" clId="Web-{BB043CB4-9CEA-4A04-8B46-847B2E4E95AB}" dt="2023-02-28T20:07:16.083" v="112"/>
        <pc:sldMkLst>
          <pc:docMk/>
          <pc:sldMk cId="3730488837" sldId="466"/>
        </pc:sldMkLst>
      </pc:sldChg>
      <pc:sldChg chg="del">
        <pc:chgData name="CHEN, KATHY (PGR)" userId="S::u2267086@live.warwick.ac.uk::33ad319c-faab-44e7-b730-ab3160d18fae" providerId="AD" clId="Web-{BB043CB4-9CEA-4A04-8B46-847B2E4E95AB}" dt="2023-02-28T20:07:16.770" v="113"/>
        <pc:sldMkLst>
          <pc:docMk/>
          <pc:sldMk cId="1133347326" sldId="467"/>
        </pc:sldMkLst>
      </pc:sldChg>
      <pc:sldChg chg="modSp add replId">
        <pc:chgData name="CHEN, KATHY (PGR)" userId="S::u2267086@live.warwick.ac.uk::33ad319c-faab-44e7-b730-ab3160d18fae" providerId="AD" clId="Web-{BB043CB4-9CEA-4A04-8B46-847B2E4E95AB}" dt="2023-02-28T21:35:13.761" v="466" actId="20577"/>
        <pc:sldMkLst>
          <pc:docMk/>
          <pc:sldMk cId="4150234544" sldId="467"/>
        </pc:sldMkLst>
        <pc:spChg chg="mod">
          <ac:chgData name="CHEN, KATHY (PGR)" userId="S::u2267086@live.warwick.ac.uk::33ad319c-faab-44e7-b730-ab3160d18fae" providerId="AD" clId="Web-{BB043CB4-9CEA-4A04-8B46-847B2E4E95AB}" dt="2023-02-28T21:35:13.761" v="466" actId="20577"/>
          <ac:spMkLst>
            <pc:docMk/>
            <pc:sldMk cId="4150234544" sldId="467"/>
            <ac:spMk id="3" creationId="{6BBFEDCC-1B51-5E8D-72D3-3AE797F1178F}"/>
          </ac:spMkLst>
        </pc:spChg>
      </pc:sldChg>
      <pc:sldChg chg="del">
        <pc:chgData name="CHEN, KATHY (PGR)" userId="S::u2267086@live.warwick.ac.uk::33ad319c-faab-44e7-b730-ab3160d18fae" providerId="AD" clId="Web-{BB043CB4-9CEA-4A04-8B46-847B2E4E95AB}" dt="2023-02-28T20:07:17.833" v="114"/>
        <pc:sldMkLst>
          <pc:docMk/>
          <pc:sldMk cId="2326726683" sldId="468"/>
        </pc:sldMkLst>
      </pc:sldChg>
      <pc:sldChg chg="modSp add replId">
        <pc:chgData name="CHEN, KATHY (PGR)" userId="S::u2267086@live.warwick.ac.uk::33ad319c-faab-44e7-b730-ab3160d18fae" providerId="AD" clId="Web-{BB043CB4-9CEA-4A04-8B46-847B2E4E95AB}" dt="2023-02-28T21:36:03.278" v="476" actId="20577"/>
        <pc:sldMkLst>
          <pc:docMk/>
          <pc:sldMk cId="4150866154" sldId="468"/>
        </pc:sldMkLst>
        <pc:spChg chg="mod">
          <ac:chgData name="CHEN, KATHY (PGR)" userId="S::u2267086@live.warwick.ac.uk::33ad319c-faab-44e7-b730-ab3160d18fae" providerId="AD" clId="Web-{BB043CB4-9CEA-4A04-8B46-847B2E4E95AB}" dt="2023-02-28T21:36:03.278" v="476" actId="20577"/>
          <ac:spMkLst>
            <pc:docMk/>
            <pc:sldMk cId="4150866154" sldId="468"/>
            <ac:spMk id="3" creationId="{6BBFEDCC-1B51-5E8D-72D3-3AE797F1178F}"/>
          </ac:spMkLst>
        </pc:spChg>
      </pc:sldChg>
      <pc:sldChg chg="del">
        <pc:chgData name="CHEN, KATHY (PGR)" userId="S::u2267086@live.warwick.ac.uk::33ad319c-faab-44e7-b730-ab3160d18fae" providerId="AD" clId="Web-{BB043CB4-9CEA-4A04-8B46-847B2E4E95AB}" dt="2023-02-28T20:07:18.802" v="115"/>
        <pc:sldMkLst>
          <pc:docMk/>
          <pc:sldMk cId="3123405472" sldId="469"/>
        </pc:sldMkLst>
      </pc:sldChg>
      <pc:sldChg chg="modSp add replId">
        <pc:chgData name="CHEN, KATHY (PGR)" userId="S::u2267086@live.warwick.ac.uk::33ad319c-faab-44e7-b730-ab3160d18fae" providerId="AD" clId="Web-{BB043CB4-9CEA-4A04-8B46-847B2E4E95AB}" dt="2023-02-28T21:36:17.404" v="480" actId="20577"/>
        <pc:sldMkLst>
          <pc:docMk/>
          <pc:sldMk cId="4017315853" sldId="469"/>
        </pc:sldMkLst>
        <pc:spChg chg="mod">
          <ac:chgData name="CHEN, KATHY (PGR)" userId="S::u2267086@live.warwick.ac.uk::33ad319c-faab-44e7-b730-ab3160d18fae" providerId="AD" clId="Web-{BB043CB4-9CEA-4A04-8B46-847B2E4E95AB}" dt="2023-02-28T21:36:17.404" v="480" actId="20577"/>
          <ac:spMkLst>
            <pc:docMk/>
            <pc:sldMk cId="4017315853" sldId="469"/>
            <ac:spMk id="3" creationId="{6BBFEDCC-1B51-5E8D-72D3-3AE797F1178F}"/>
          </ac:spMkLst>
        </pc:spChg>
      </pc:sldChg>
      <pc:sldChg chg="modSp add replId">
        <pc:chgData name="CHEN, KATHY (PGR)" userId="S::u2267086@live.warwick.ac.uk::33ad319c-faab-44e7-b730-ab3160d18fae" providerId="AD" clId="Web-{BB043CB4-9CEA-4A04-8B46-847B2E4E95AB}" dt="2023-02-28T21:37:42.485" v="527" actId="20577"/>
        <pc:sldMkLst>
          <pc:docMk/>
          <pc:sldMk cId="1861726689" sldId="470"/>
        </pc:sldMkLst>
        <pc:spChg chg="mod">
          <ac:chgData name="CHEN, KATHY (PGR)" userId="S::u2267086@live.warwick.ac.uk::33ad319c-faab-44e7-b730-ab3160d18fae" providerId="AD" clId="Web-{BB043CB4-9CEA-4A04-8B46-847B2E4E95AB}" dt="2023-02-28T21:37:20.891" v="504" actId="20577"/>
          <ac:spMkLst>
            <pc:docMk/>
            <pc:sldMk cId="1861726689" sldId="470"/>
            <ac:spMk id="2" creationId="{20C34B7D-E70A-2934-8E22-8DFD850923A8}"/>
          </ac:spMkLst>
        </pc:spChg>
        <pc:spChg chg="mod">
          <ac:chgData name="CHEN, KATHY (PGR)" userId="S::u2267086@live.warwick.ac.uk::33ad319c-faab-44e7-b730-ab3160d18fae" providerId="AD" clId="Web-{BB043CB4-9CEA-4A04-8B46-847B2E4E95AB}" dt="2023-02-28T21:37:42.485" v="527" actId="20577"/>
          <ac:spMkLst>
            <pc:docMk/>
            <pc:sldMk cId="1861726689" sldId="470"/>
            <ac:spMk id="3" creationId="{6BBFEDCC-1B51-5E8D-72D3-3AE797F1178F}"/>
          </ac:spMkLst>
        </pc:spChg>
      </pc:sldChg>
      <pc:sldChg chg="del">
        <pc:chgData name="CHEN, KATHY (PGR)" userId="S::u2267086@live.warwick.ac.uk::33ad319c-faab-44e7-b730-ab3160d18fae" providerId="AD" clId="Web-{BB043CB4-9CEA-4A04-8B46-847B2E4E95AB}" dt="2023-02-28T20:07:20.989" v="116"/>
        <pc:sldMkLst>
          <pc:docMk/>
          <pc:sldMk cId="3226199609" sldId="470"/>
        </pc:sldMkLst>
      </pc:sldChg>
      <pc:sldChg chg="addSp modSp add replId">
        <pc:chgData name="CHEN, KATHY (PGR)" userId="S::u2267086@live.warwick.ac.uk::33ad319c-faab-44e7-b730-ab3160d18fae" providerId="AD" clId="Web-{BB043CB4-9CEA-4A04-8B46-847B2E4E95AB}" dt="2023-02-28T21:38:08.892" v="535" actId="14100"/>
        <pc:sldMkLst>
          <pc:docMk/>
          <pc:sldMk cId="81909584" sldId="471"/>
        </pc:sldMkLst>
        <pc:spChg chg="mod">
          <ac:chgData name="CHEN, KATHY (PGR)" userId="S::u2267086@live.warwick.ac.uk::33ad319c-faab-44e7-b730-ab3160d18fae" providerId="AD" clId="Web-{BB043CB4-9CEA-4A04-8B46-847B2E4E95AB}" dt="2023-02-28T21:37:58.423" v="531" actId="20577"/>
          <ac:spMkLst>
            <pc:docMk/>
            <pc:sldMk cId="81909584" sldId="471"/>
            <ac:spMk id="3" creationId="{6BBFEDCC-1B51-5E8D-72D3-3AE797F1178F}"/>
          </ac:spMkLst>
        </pc:spChg>
        <pc:picChg chg="add mod">
          <ac:chgData name="CHEN, KATHY (PGR)" userId="S::u2267086@live.warwick.ac.uk::33ad319c-faab-44e7-b730-ab3160d18fae" providerId="AD" clId="Web-{BB043CB4-9CEA-4A04-8B46-847B2E4E95AB}" dt="2023-02-28T21:38:08.892" v="535" actId="14100"/>
          <ac:picMkLst>
            <pc:docMk/>
            <pc:sldMk cId="81909584" sldId="471"/>
            <ac:picMk id="6" creationId="{2F3C6818-C831-B577-EAB9-DE19FBC715AF}"/>
          </ac:picMkLst>
        </pc:picChg>
      </pc:sldChg>
      <pc:sldChg chg="del">
        <pc:chgData name="CHEN, KATHY (PGR)" userId="S::u2267086@live.warwick.ac.uk::33ad319c-faab-44e7-b730-ab3160d18fae" providerId="AD" clId="Web-{BB043CB4-9CEA-4A04-8B46-847B2E4E95AB}" dt="2023-02-28T20:07:21.489" v="117"/>
        <pc:sldMkLst>
          <pc:docMk/>
          <pc:sldMk cId="3331686501" sldId="471"/>
        </pc:sldMkLst>
      </pc:sldChg>
      <pc:sldChg chg="delSp modSp add replId">
        <pc:chgData name="CHEN, KATHY (PGR)" userId="S::u2267086@live.warwick.ac.uk::33ad319c-faab-44e7-b730-ab3160d18fae" providerId="AD" clId="Web-{BB043CB4-9CEA-4A04-8B46-847B2E4E95AB}" dt="2023-02-28T21:38:56.690" v="547" actId="20577"/>
        <pc:sldMkLst>
          <pc:docMk/>
          <pc:sldMk cId="1606976608" sldId="472"/>
        </pc:sldMkLst>
        <pc:spChg chg="mod">
          <ac:chgData name="CHEN, KATHY (PGR)" userId="S::u2267086@live.warwick.ac.uk::33ad319c-faab-44e7-b730-ab3160d18fae" providerId="AD" clId="Web-{BB043CB4-9CEA-4A04-8B46-847B2E4E95AB}" dt="2023-02-28T21:38:56.690" v="547" actId="20577"/>
          <ac:spMkLst>
            <pc:docMk/>
            <pc:sldMk cId="1606976608" sldId="472"/>
            <ac:spMk id="3" creationId="{6BBFEDCC-1B51-5E8D-72D3-3AE797F1178F}"/>
          </ac:spMkLst>
        </pc:spChg>
        <pc:picChg chg="del">
          <ac:chgData name="CHEN, KATHY (PGR)" userId="S::u2267086@live.warwick.ac.uk::33ad319c-faab-44e7-b730-ab3160d18fae" providerId="AD" clId="Web-{BB043CB4-9CEA-4A04-8B46-847B2E4E95AB}" dt="2023-02-28T21:38:14.424" v="537"/>
          <ac:picMkLst>
            <pc:docMk/>
            <pc:sldMk cId="1606976608" sldId="472"/>
            <ac:picMk id="6" creationId="{2F3C6818-C831-B577-EAB9-DE19FBC715AF}"/>
          </ac:picMkLst>
        </pc:picChg>
      </pc:sldChg>
      <pc:sldChg chg="del">
        <pc:chgData name="CHEN, KATHY (PGR)" userId="S::u2267086@live.warwick.ac.uk::33ad319c-faab-44e7-b730-ab3160d18fae" providerId="AD" clId="Web-{BB043CB4-9CEA-4A04-8B46-847B2E4E95AB}" dt="2023-02-28T20:07:22.739" v="118"/>
        <pc:sldMkLst>
          <pc:docMk/>
          <pc:sldMk cId="4032059802" sldId="472"/>
        </pc:sldMkLst>
      </pc:sldChg>
      <pc:sldChg chg="modSp add replId">
        <pc:chgData name="CHEN, KATHY (PGR)" userId="S::u2267086@live.warwick.ac.uk::33ad319c-faab-44e7-b730-ab3160d18fae" providerId="AD" clId="Web-{BB043CB4-9CEA-4A04-8B46-847B2E4E95AB}" dt="2023-02-28T21:39:11.019" v="552" actId="20577"/>
        <pc:sldMkLst>
          <pc:docMk/>
          <pc:sldMk cId="247869993" sldId="473"/>
        </pc:sldMkLst>
        <pc:spChg chg="mod">
          <ac:chgData name="CHEN, KATHY (PGR)" userId="S::u2267086@live.warwick.ac.uk::33ad319c-faab-44e7-b730-ab3160d18fae" providerId="AD" clId="Web-{BB043CB4-9CEA-4A04-8B46-847B2E4E95AB}" dt="2023-02-28T21:39:11.019" v="552" actId="20577"/>
          <ac:spMkLst>
            <pc:docMk/>
            <pc:sldMk cId="247869993" sldId="473"/>
            <ac:spMk id="3" creationId="{6BBFEDCC-1B51-5E8D-72D3-3AE797F1178F}"/>
          </ac:spMkLst>
        </pc:spChg>
      </pc:sldChg>
      <pc:sldChg chg="del">
        <pc:chgData name="CHEN, KATHY (PGR)" userId="S::u2267086@live.warwick.ac.uk::33ad319c-faab-44e7-b730-ab3160d18fae" providerId="AD" clId="Web-{BB043CB4-9CEA-4A04-8B46-847B2E4E95AB}" dt="2023-02-28T20:07:23.583" v="119"/>
        <pc:sldMkLst>
          <pc:docMk/>
          <pc:sldMk cId="2463161979" sldId="473"/>
        </pc:sldMkLst>
      </pc:sldChg>
      <pc:sldChg chg="del">
        <pc:chgData name="CHEN, KATHY (PGR)" userId="S::u2267086@live.warwick.ac.uk::33ad319c-faab-44e7-b730-ab3160d18fae" providerId="AD" clId="Web-{BB043CB4-9CEA-4A04-8B46-847B2E4E95AB}" dt="2023-02-28T20:07:24.489" v="121"/>
        <pc:sldMkLst>
          <pc:docMk/>
          <pc:sldMk cId="3227864136" sldId="474"/>
        </pc:sldMkLst>
      </pc:sldChg>
      <pc:sldChg chg="modSp add replId">
        <pc:chgData name="CHEN, KATHY (PGR)" userId="S::u2267086@live.warwick.ac.uk::33ad319c-faab-44e7-b730-ab3160d18fae" providerId="AD" clId="Web-{BB043CB4-9CEA-4A04-8B46-847B2E4E95AB}" dt="2023-02-28T21:40:25.896" v="588" actId="20577"/>
        <pc:sldMkLst>
          <pc:docMk/>
          <pc:sldMk cId="3283136489" sldId="474"/>
        </pc:sldMkLst>
        <pc:spChg chg="mod">
          <ac:chgData name="CHEN, KATHY (PGR)" userId="S::u2267086@live.warwick.ac.uk::33ad319c-faab-44e7-b730-ab3160d18fae" providerId="AD" clId="Web-{BB043CB4-9CEA-4A04-8B46-847B2E4E95AB}" dt="2023-02-28T21:40:25.896" v="588" actId="20577"/>
          <ac:spMkLst>
            <pc:docMk/>
            <pc:sldMk cId="3283136489" sldId="474"/>
            <ac:spMk id="3" creationId="{6BBFEDCC-1B51-5E8D-72D3-3AE797F1178F}"/>
          </ac:spMkLst>
        </pc:spChg>
      </pc:sldChg>
      <pc:sldChg chg="del">
        <pc:chgData name="CHEN, KATHY (PGR)" userId="S::u2267086@live.warwick.ac.uk::33ad319c-faab-44e7-b730-ab3160d18fae" providerId="AD" clId="Web-{BB043CB4-9CEA-4A04-8B46-847B2E4E95AB}" dt="2023-02-28T20:07:23.739" v="120"/>
        <pc:sldMkLst>
          <pc:docMk/>
          <pc:sldMk cId="982364583" sldId="475"/>
        </pc:sldMkLst>
      </pc:sldChg>
      <pc:sldChg chg="modSp add replId">
        <pc:chgData name="CHEN, KATHY (PGR)" userId="S::u2267086@live.warwick.ac.uk::33ad319c-faab-44e7-b730-ab3160d18fae" providerId="AD" clId="Web-{BB043CB4-9CEA-4A04-8B46-847B2E4E95AB}" dt="2023-02-28T21:41:02.131" v="601" actId="20577"/>
        <pc:sldMkLst>
          <pc:docMk/>
          <pc:sldMk cId="2038782226" sldId="475"/>
        </pc:sldMkLst>
        <pc:spChg chg="mod">
          <ac:chgData name="CHEN, KATHY (PGR)" userId="S::u2267086@live.warwick.ac.uk::33ad319c-faab-44e7-b730-ab3160d18fae" providerId="AD" clId="Web-{BB043CB4-9CEA-4A04-8B46-847B2E4E95AB}" dt="2023-02-28T21:41:02.131" v="601" actId="20577"/>
          <ac:spMkLst>
            <pc:docMk/>
            <pc:sldMk cId="2038782226" sldId="475"/>
            <ac:spMk id="3" creationId="{6BBFEDCC-1B51-5E8D-72D3-3AE797F1178F}"/>
          </ac:spMkLst>
        </pc:spChg>
      </pc:sldChg>
      <pc:sldChg chg="del">
        <pc:chgData name="CHEN, KATHY (PGR)" userId="S::u2267086@live.warwick.ac.uk::33ad319c-faab-44e7-b730-ab3160d18fae" providerId="AD" clId="Web-{BB043CB4-9CEA-4A04-8B46-847B2E4E95AB}" dt="2023-02-28T20:07:24.833" v="122"/>
        <pc:sldMkLst>
          <pc:docMk/>
          <pc:sldMk cId="1561221133" sldId="476"/>
        </pc:sldMkLst>
      </pc:sldChg>
      <pc:sldChg chg="delSp modSp add replId">
        <pc:chgData name="CHEN, KATHY (PGR)" userId="S::u2267086@live.warwick.ac.uk::33ad319c-faab-44e7-b730-ab3160d18fae" providerId="AD" clId="Web-{BB043CB4-9CEA-4A04-8B46-847B2E4E95AB}" dt="2023-02-28T21:44:33.653" v="642" actId="20577"/>
        <pc:sldMkLst>
          <pc:docMk/>
          <pc:sldMk cId="2348149180" sldId="476"/>
        </pc:sldMkLst>
        <pc:spChg chg="del">
          <ac:chgData name="CHEN, KATHY (PGR)" userId="S::u2267086@live.warwick.ac.uk::33ad319c-faab-44e7-b730-ab3160d18fae" providerId="AD" clId="Web-{BB043CB4-9CEA-4A04-8B46-847B2E4E95AB}" dt="2023-02-28T21:41:28.476" v="608"/>
          <ac:spMkLst>
            <pc:docMk/>
            <pc:sldMk cId="2348149180" sldId="476"/>
            <ac:spMk id="2" creationId="{20C34B7D-E70A-2934-8E22-8DFD850923A8}"/>
          </ac:spMkLst>
        </pc:spChg>
        <pc:spChg chg="mod">
          <ac:chgData name="CHEN, KATHY (PGR)" userId="S::u2267086@live.warwick.ac.uk::33ad319c-faab-44e7-b730-ab3160d18fae" providerId="AD" clId="Web-{BB043CB4-9CEA-4A04-8B46-847B2E4E95AB}" dt="2023-02-28T21:44:33.653" v="642" actId="20577"/>
          <ac:spMkLst>
            <pc:docMk/>
            <pc:sldMk cId="2348149180" sldId="476"/>
            <ac:spMk id="3" creationId="{6BBFEDCC-1B51-5E8D-72D3-3AE797F1178F}"/>
          </ac:spMkLst>
        </pc:spChg>
      </pc:sldChg>
      <pc:sldChg chg="del">
        <pc:chgData name="CHEN, KATHY (PGR)" userId="S::u2267086@live.warwick.ac.uk::33ad319c-faab-44e7-b730-ab3160d18fae" providerId="AD" clId="Web-{BB043CB4-9CEA-4A04-8B46-847B2E4E95AB}" dt="2023-02-28T20:07:25.708" v="123"/>
        <pc:sldMkLst>
          <pc:docMk/>
          <pc:sldMk cId="2615794455" sldId="477"/>
        </pc:sldMkLst>
      </pc:sldChg>
      <pc:sldChg chg="add del replId">
        <pc:chgData name="CHEN, KATHY (PGR)" userId="S::u2267086@live.warwick.ac.uk::33ad319c-faab-44e7-b730-ab3160d18fae" providerId="AD" clId="Web-{BB043CB4-9CEA-4A04-8B46-847B2E4E95AB}" dt="2023-02-28T21:45:08.342" v="646"/>
        <pc:sldMkLst>
          <pc:docMk/>
          <pc:sldMk cId="2952960127" sldId="477"/>
        </pc:sldMkLst>
      </pc:sldChg>
      <pc:sldChg chg="modSp add ord replId">
        <pc:chgData name="CHEN, KATHY (PGR)" userId="S::u2267086@live.warwick.ac.uk::33ad319c-faab-44e7-b730-ab3160d18fae" providerId="AD" clId="Web-{BB043CB4-9CEA-4A04-8B46-847B2E4E95AB}" dt="2023-02-28T21:45:52.515" v="667" actId="20577"/>
        <pc:sldMkLst>
          <pc:docMk/>
          <pc:sldMk cId="379617631" sldId="478"/>
        </pc:sldMkLst>
        <pc:spChg chg="mod">
          <ac:chgData name="CHEN, KATHY (PGR)" userId="S::u2267086@live.warwick.ac.uk::33ad319c-faab-44e7-b730-ab3160d18fae" providerId="AD" clId="Web-{BB043CB4-9CEA-4A04-8B46-847B2E4E95AB}" dt="2023-02-28T21:45:31.920" v="658" actId="20577"/>
          <ac:spMkLst>
            <pc:docMk/>
            <pc:sldMk cId="379617631" sldId="478"/>
            <ac:spMk id="2" creationId="{20C34B7D-E70A-2934-8E22-8DFD850923A8}"/>
          </ac:spMkLst>
        </pc:spChg>
        <pc:spChg chg="mod">
          <ac:chgData name="CHEN, KATHY (PGR)" userId="S::u2267086@live.warwick.ac.uk::33ad319c-faab-44e7-b730-ab3160d18fae" providerId="AD" clId="Web-{BB043CB4-9CEA-4A04-8B46-847B2E4E95AB}" dt="2023-02-28T21:45:52.515" v="667" actId="20577"/>
          <ac:spMkLst>
            <pc:docMk/>
            <pc:sldMk cId="379617631" sldId="478"/>
            <ac:spMk id="3" creationId="{6BBFEDCC-1B51-5E8D-72D3-3AE797F1178F}"/>
          </ac:spMkLst>
        </pc:spChg>
      </pc:sldChg>
      <pc:sldChg chg="del">
        <pc:chgData name="CHEN, KATHY (PGR)" userId="S::u2267086@live.warwick.ac.uk::33ad319c-faab-44e7-b730-ab3160d18fae" providerId="AD" clId="Web-{BB043CB4-9CEA-4A04-8B46-847B2E4E95AB}" dt="2023-02-28T20:07:26.317" v="124"/>
        <pc:sldMkLst>
          <pc:docMk/>
          <pc:sldMk cId="3356013891" sldId="478"/>
        </pc:sldMkLst>
      </pc:sldChg>
      <pc:sldChg chg="modSp add replId">
        <pc:chgData name="CHEN, KATHY (PGR)" userId="S::u2267086@live.warwick.ac.uk::33ad319c-faab-44e7-b730-ab3160d18fae" providerId="AD" clId="Web-{BB043CB4-9CEA-4A04-8B46-847B2E4E95AB}" dt="2023-02-28T21:46:21.359" v="674" actId="20577"/>
        <pc:sldMkLst>
          <pc:docMk/>
          <pc:sldMk cId="916202890" sldId="479"/>
        </pc:sldMkLst>
        <pc:spChg chg="mod">
          <ac:chgData name="CHEN, KATHY (PGR)" userId="S::u2267086@live.warwick.ac.uk::33ad319c-faab-44e7-b730-ab3160d18fae" providerId="AD" clId="Web-{BB043CB4-9CEA-4A04-8B46-847B2E4E95AB}" dt="2023-02-28T21:46:21.359" v="674" actId="20577"/>
          <ac:spMkLst>
            <pc:docMk/>
            <pc:sldMk cId="916202890" sldId="479"/>
            <ac:spMk id="3" creationId="{6BBFEDCC-1B51-5E8D-72D3-3AE797F1178F}"/>
          </ac:spMkLst>
        </pc:spChg>
      </pc:sldChg>
      <pc:sldChg chg="del">
        <pc:chgData name="CHEN, KATHY (PGR)" userId="S::u2267086@live.warwick.ac.uk::33ad319c-faab-44e7-b730-ab3160d18fae" providerId="AD" clId="Web-{BB043CB4-9CEA-4A04-8B46-847B2E4E95AB}" dt="2023-02-28T20:07:26.942" v="125"/>
        <pc:sldMkLst>
          <pc:docMk/>
          <pc:sldMk cId="2625119962" sldId="479"/>
        </pc:sldMkLst>
      </pc:sldChg>
      <pc:sldChg chg="del">
        <pc:chgData name="CHEN, KATHY (PGR)" userId="S::u2267086@live.warwick.ac.uk::33ad319c-faab-44e7-b730-ab3160d18fae" providerId="AD" clId="Web-{BB043CB4-9CEA-4A04-8B46-847B2E4E95AB}" dt="2023-02-28T20:07:27.458" v="126"/>
        <pc:sldMkLst>
          <pc:docMk/>
          <pc:sldMk cId="1177251665" sldId="480"/>
        </pc:sldMkLst>
      </pc:sldChg>
      <pc:sldChg chg="modSp add replId">
        <pc:chgData name="CHEN, KATHY (PGR)" userId="S::u2267086@live.warwick.ac.uk::33ad319c-faab-44e7-b730-ab3160d18fae" providerId="AD" clId="Web-{BB043CB4-9CEA-4A04-8B46-847B2E4E95AB}" dt="2023-02-28T21:47:36.768" v="683" actId="20577"/>
        <pc:sldMkLst>
          <pc:docMk/>
          <pc:sldMk cId="1970903661" sldId="480"/>
        </pc:sldMkLst>
        <pc:spChg chg="mod">
          <ac:chgData name="CHEN, KATHY (PGR)" userId="S::u2267086@live.warwick.ac.uk::33ad319c-faab-44e7-b730-ab3160d18fae" providerId="AD" clId="Web-{BB043CB4-9CEA-4A04-8B46-847B2E4E95AB}" dt="2023-02-28T21:47:36.768" v="683" actId="20577"/>
          <ac:spMkLst>
            <pc:docMk/>
            <pc:sldMk cId="1970903661" sldId="480"/>
            <ac:spMk id="3" creationId="{6BBFEDCC-1B51-5E8D-72D3-3AE797F1178F}"/>
          </ac:spMkLst>
        </pc:spChg>
      </pc:sldChg>
      <pc:sldChg chg="del">
        <pc:chgData name="CHEN, KATHY (PGR)" userId="S::u2267086@live.warwick.ac.uk::33ad319c-faab-44e7-b730-ab3160d18fae" providerId="AD" clId="Web-{BB043CB4-9CEA-4A04-8B46-847B2E4E95AB}" dt="2023-02-28T20:07:28.349" v="127"/>
        <pc:sldMkLst>
          <pc:docMk/>
          <pc:sldMk cId="1001308874" sldId="481"/>
        </pc:sldMkLst>
      </pc:sldChg>
      <pc:sldChg chg="addSp modSp add replId">
        <pc:chgData name="CHEN, KATHY (PGR)" userId="S::u2267086@live.warwick.ac.uk::33ad319c-faab-44e7-b730-ab3160d18fae" providerId="AD" clId="Web-{BB043CB4-9CEA-4A04-8B46-847B2E4E95AB}" dt="2023-02-28T21:48:15.066" v="691" actId="20577"/>
        <pc:sldMkLst>
          <pc:docMk/>
          <pc:sldMk cId="3702825659" sldId="481"/>
        </pc:sldMkLst>
        <pc:spChg chg="mod">
          <ac:chgData name="CHEN, KATHY (PGR)" userId="S::u2267086@live.warwick.ac.uk::33ad319c-faab-44e7-b730-ab3160d18fae" providerId="AD" clId="Web-{BB043CB4-9CEA-4A04-8B46-847B2E4E95AB}" dt="2023-02-28T21:48:15.066" v="691" actId="20577"/>
          <ac:spMkLst>
            <pc:docMk/>
            <pc:sldMk cId="3702825659" sldId="481"/>
            <ac:spMk id="3" creationId="{6BBFEDCC-1B51-5E8D-72D3-3AE797F1178F}"/>
          </ac:spMkLst>
        </pc:spChg>
        <pc:picChg chg="add mod">
          <ac:chgData name="CHEN, KATHY (PGR)" userId="S::u2267086@live.warwick.ac.uk::33ad319c-faab-44e7-b730-ab3160d18fae" providerId="AD" clId="Web-{BB043CB4-9CEA-4A04-8B46-847B2E4E95AB}" dt="2023-02-28T21:48:07.597" v="689" actId="1076"/>
          <ac:picMkLst>
            <pc:docMk/>
            <pc:sldMk cId="3702825659" sldId="481"/>
            <ac:picMk id="6" creationId="{590B5A55-1500-8316-6229-5151CCC1E4A1}"/>
          </ac:picMkLst>
        </pc:picChg>
      </pc:sldChg>
      <pc:sldChg chg="delSp modSp add replId">
        <pc:chgData name="CHEN, KATHY (PGR)" userId="S::u2267086@live.warwick.ac.uk::33ad319c-faab-44e7-b730-ab3160d18fae" providerId="AD" clId="Web-{BB043CB4-9CEA-4A04-8B46-847B2E4E95AB}" dt="2023-02-28T21:48:37.301" v="698" actId="20577"/>
        <pc:sldMkLst>
          <pc:docMk/>
          <pc:sldMk cId="1406111792" sldId="482"/>
        </pc:sldMkLst>
        <pc:spChg chg="mod">
          <ac:chgData name="CHEN, KATHY (PGR)" userId="S::u2267086@live.warwick.ac.uk::33ad319c-faab-44e7-b730-ab3160d18fae" providerId="AD" clId="Web-{BB043CB4-9CEA-4A04-8B46-847B2E4E95AB}" dt="2023-02-28T21:48:37.301" v="698" actId="20577"/>
          <ac:spMkLst>
            <pc:docMk/>
            <pc:sldMk cId="1406111792" sldId="482"/>
            <ac:spMk id="3" creationId="{6BBFEDCC-1B51-5E8D-72D3-3AE797F1178F}"/>
          </ac:spMkLst>
        </pc:spChg>
        <pc:picChg chg="del">
          <ac:chgData name="CHEN, KATHY (PGR)" userId="S::u2267086@live.warwick.ac.uk::33ad319c-faab-44e7-b730-ab3160d18fae" providerId="AD" clId="Web-{BB043CB4-9CEA-4A04-8B46-847B2E4E95AB}" dt="2023-02-28T21:48:26.519" v="693"/>
          <ac:picMkLst>
            <pc:docMk/>
            <pc:sldMk cId="1406111792" sldId="482"/>
            <ac:picMk id="6" creationId="{590B5A55-1500-8316-6229-5151CCC1E4A1}"/>
          </ac:picMkLst>
        </pc:picChg>
      </pc:sldChg>
      <pc:sldChg chg="del">
        <pc:chgData name="CHEN, KATHY (PGR)" userId="S::u2267086@live.warwick.ac.uk::33ad319c-faab-44e7-b730-ab3160d18fae" providerId="AD" clId="Web-{BB043CB4-9CEA-4A04-8B46-847B2E4E95AB}" dt="2023-02-28T20:07:29.583" v="128"/>
        <pc:sldMkLst>
          <pc:docMk/>
          <pc:sldMk cId="3951941910" sldId="482"/>
        </pc:sldMkLst>
      </pc:sldChg>
      <pc:sldChg chg="del">
        <pc:chgData name="CHEN, KATHY (PGR)" userId="S::u2267086@live.warwick.ac.uk::33ad319c-faab-44e7-b730-ab3160d18fae" providerId="AD" clId="Web-{BB043CB4-9CEA-4A04-8B46-847B2E4E95AB}" dt="2023-02-28T20:07:30.349" v="129"/>
        <pc:sldMkLst>
          <pc:docMk/>
          <pc:sldMk cId="411678525" sldId="483"/>
        </pc:sldMkLst>
      </pc:sldChg>
      <pc:sldChg chg="modSp add replId">
        <pc:chgData name="CHEN, KATHY (PGR)" userId="S::u2267086@live.warwick.ac.uk::33ad319c-faab-44e7-b730-ab3160d18fae" providerId="AD" clId="Web-{BB043CB4-9CEA-4A04-8B46-847B2E4E95AB}" dt="2023-02-28T21:49:11.895" v="713" actId="20577"/>
        <pc:sldMkLst>
          <pc:docMk/>
          <pc:sldMk cId="1132540561" sldId="483"/>
        </pc:sldMkLst>
        <pc:spChg chg="mod">
          <ac:chgData name="CHEN, KATHY (PGR)" userId="S::u2267086@live.warwick.ac.uk::33ad319c-faab-44e7-b730-ab3160d18fae" providerId="AD" clId="Web-{BB043CB4-9CEA-4A04-8B46-847B2E4E95AB}" dt="2023-02-28T21:49:11.895" v="713" actId="20577"/>
          <ac:spMkLst>
            <pc:docMk/>
            <pc:sldMk cId="1132540561" sldId="483"/>
            <ac:spMk id="3" creationId="{6BBFEDCC-1B51-5E8D-72D3-3AE797F1178F}"/>
          </ac:spMkLst>
        </pc:spChg>
      </pc:sldChg>
      <pc:sldChg chg="modSp add replId">
        <pc:chgData name="CHEN, KATHY (PGR)" userId="S::u2267086@live.warwick.ac.uk::33ad319c-faab-44e7-b730-ab3160d18fae" providerId="AD" clId="Web-{BB043CB4-9CEA-4A04-8B46-847B2E4E95AB}" dt="2023-02-28T21:50:33.320" v="735" actId="20577"/>
        <pc:sldMkLst>
          <pc:docMk/>
          <pc:sldMk cId="3353731480" sldId="484"/>
        </pc:sldMkLst>
        <pc:spChg chg="mod">
          <ac:chgData name="CHEN, KATHY (PGR)" userId="S::u2267086@live.warwick.ac.uk::33ad319c-faab-44e7-b730-ab3160d18fae" providerId="AD" clId="Web-{BB043CB4-9CEA-4A04-8B46-847B2E4E95AB}" dt="2023-02-28T21:50:33.320" v="735" actId="20577"/>
          <ac:spMkLst>
            <pc:docMk/>
            <pc:sldMk cId="3353731480" sldId="484"/>
            <ac:spMk id="3" creationId="{6BBFEDCC-1B51-5E8D-72D3-3AE797F1178F}"/>
          </ac:spMkLst>
        </pc:spChg>
      </pc:sldChg>
      <pc:sldChg chg="modSp add replId">
        <pc:chgData name="CHEN, KATHY (PGR)" userId="S::u2267086@live.warwick.ac.uk::33ad319c-faab-44e7-b730-ab3160d18fae" providerId="AD" clId="Web-{BB043CB4-9CEA-4A04-8B46-847B2E4E95AB}" dt="2023-02-28T21:50:55.305" v="743" actId="20577"/>
        <pc:sldMkLst>
          <pc:docMk/>
          <pc:sldMk cId="1982535833" sldId="485"/>
        </pc:sldMkLst>
        <pc:spChg chg="mod">
          <ac:chgData name="CHEN, KATHY (PGR)" userId="S::u2267086@live.warwick.ac.uk::33ad319c-faab-44e7-b730-ab3160d18fae" providerId="AD" clId="Web-{BB043CB4-9CEA-4A04-8B46-847B2E4E95AB}" dt="2023-02-28T21:50:55.305" v="743" actId="20577"/>
          <ac:spMkLst>
            <pc:docMk/>
            <pc:sldMk cId="1982535833" sldId="485"/>
            <ac:spMk id="3" creationId="{6BBFEDCC-1B51-5E8D-72D3-3AE797F1178F}"/>
          </ac:spMkLst>
        </pc:spChg>
      </pc:sldChg>
      <pc:sldChg chg="delSp modSp add replId">
        <pc:chgData name="CHEN, KATHY (PGR)" userId="S::u2267086@live.warwick.ac.uk::33ad319c-faab-44e7-b730-ab3160d18fae" providerId="AD" clId="Web-{BB043CB4-9CEA-4A04-8B46-847B2E4E95AB}" dt="2023-02-28T21:52:35.807" v="767" actId="1076"/>
        <pc:sldMkLst>
          <pc:docMk/>
          <pc:sldMk cId="3610742476" sldId="486"/>
        </pc:sldMkLst>
        <pc:spChg chg="del">
          <ac:chgData name="CHEN, KATHY (PGR)" userId="S::u2267086@live.warwick.ac.uk::33ad319c-faab-44e7-b730-ab3160d18fae" providerId="AD" clId="Web-{BB043CB4-9CEA-4A04-8B46-847B2E4E95AB}" dt="2023-02-28T21:52:31.307" v="766"/>
          <ac:spMkLst>
            <pc:docMk/>
            <pc:sldMk cId="3610742476" sldId="486"/>
            <ac:spMk id="2" creationId="{20C34B7D-E70A-2934-8E22-8DFD850923A8}"/>
          </ac:spMkLst>
        </pc:spChg>
        <pc:spChg chg="mod">
          <ac:chgData name="CHEN, KATHY (PGR)" userId="S::u2267086@live.warwick.ac.uk::33ad319c-faab-44e7-b730-ab3160d18fae" providerId="AD" clId="Web-{BB043CB4-9CEA-4A04-8B46-847B2E4E95AB}" dt="2023-02-28T21:52:35.807" v="767" actId="1076"/>
          <ac:spMkLst>
            <pc:docMk/>
            <pc:sldMk cId="3610742476" sldId="486"/>
            <ac:spMk id="3" creationId="{6BBFEDCC-1B51-5E8D-72D3-3AE797F1178F}"/>
          </ac:spMkLst>
        </pc:spChg>
      </pc:sldChg>
      <pc:sldChg chg="delSp modSp add replId">
        <pc:chgData name="CHEN, KATHY (PGR)" userId="S::u2267086@live.warwick.ac.uk::33ad319c-faab-44e7-b730-ab3160d18fae" providerId="AD" clId="Web-{BB043CB4-9CEA-4A04-8B46-847B2E4E95AB}" dt="2023-02-28T21:53:32.090" v="782" actId="1076"/>
        <pc:sldMkLst>
          <pc:docMk/>
          <pc:sldMk cId="670445789" sldId="487"/>
        </pc:sldMkLst>
        <pc:spChg chg="del mod">
          <ac:chgData name="CHEN, KATHY (PGR)" userId="S::u2267086@live.warwick.ac.uk::33ad319c-faab-44e7-b730-ab3160d18fae" providerId="AD" clId="Web-{BB043CB4-9CEA-4A04-8B46-847B2E4E95AB}" dt="2023-02-28T21:52:49.511" v="769"/>
          <ac:spMkLst>
            <pc:docMk/>
            <pc:sldMk cId="670445789" sldId="487"/>
            <ac:spMk id="2" creationId="{20C34B7D-E70A-2934-8E22-8DFD850923A8}"/>
          </ac:spMkLst>
        </pc:spChg>
        <pc:spChg chg="mod">
          <ac:chgData name="CHEN, KATHY (PGR)" userId="S::u2267086@live.warwick.ac.uk::33ad319c-faab-44e7-b730-ab3160d18fae" providerId="AD" clId="Web-{BB043CB4-9CEA-4A04-8B46-847B2E4E95AB}" dt="2023-02-28T21:53:32.090" v="782" actId="1076"/>
          <ac:spMkLst>
            <pc:docMk/>
            <pc:sldMk cId="670445789" sldId="487"/>
            <ac:spMk id="3" creationId="{6BBFEDCC-1B51-5E8D-72D3-3AE797F1178F}"/>
          </ac:spMkLst>
        </pc:spChg>
      </pc:sldChg>
      <pc:sldChg chg="modSp add replId">
        <pc:chgData name="CHEN, KATHY (PGR)" userId="S::u2267086@live.warwick.ac.uk::33ad319c-faab-44e7-b730-ab3160d18fae" providerId="AD" clId="Web-{BB043CB4-9CEA-4A04-8B46-847B2E4E95AB}" dt="2023-02-28T21:53:42.934" v="786" actId="20577"/>
        <pc:sldMkLst>
          <pc:docMk/>
          <pc:sldMk cId="736235316" sldId="488"/>
        </pc:sldMkLst>
        <pc:spChg chg="mod">
          <ac:chgData name="CHEN, KATHY (PGR)" userId="S::u2267086@live.warwick.ac.uk::33ad319c-faab-44e7-b730-ab3160d18fae" providerId="AD" clId="Web-{BB043CB4-9CEA-4A04-8B46-847B2E4E95AB}" dt="2023-02-28T21:53:42.934" v="786" actId="20577"/>
          <ac:spMkLst>
            <pc:docMk/>
            <pc:sldMk cId="736235316" sldId="488"/>
            <ac:spMk id="3" creationId="{6BBFEDCC-1B51-5E8D-72D3-3AE797F1178F}"/>
          </ac:spMkLst>
        </pc:spChg>
      </pc:sldChg>
      <pc:sldChg chg="modSp add replId">
        <pc:chgData name="CHEN, KATHY (PGR)" userId="S::u2267086@live.warwick.ac.uk::33ad319c-faab-44e7-b730-ab3160d18fae" providerId="AD" clId="Web-{BB043CB4-9CEA-4A04-8B46-847B2E4E95AB}" dt="2023-02-28T21:54:07.029" v="792" actId="20577"/>
        <pc:sldMkLst>
          <pc:docMk/>
          <pc:sldMk cId="452201428" sldId="489"/>
        </pc:sldMkLst>
        <pc:spChg chg="mod">
          <ac:chgData name="CHEN, KATHY (PGR)" userId="S::u2267086@live.warwick.ac.uk::33ad319c-faab-44e7-b730-ab3160d18fae" providerId="AD" clId="Web-{BB043CB4-9CEA-4A04-8B46-847B2E4E95AB}" dt="2023-02-28T21:54:07.029" v="792" actId="20577"/>
          <ac:spMkLst>
            <pc:docMk/>
            <pc:sldMk cId="452201428" sldId="489"/>
            <ac:spMk id="3" creationId="{6BBFEDCC-1B51-5E8D-72D3-3AE797F1178F}"/>
          </ac:spMkLst>
        </pc:spChg>
      </pc:sldChg>
      <pc:sldChg chg="addSp modSp add replId">
        <pc:chgData name="CHEN, KATHY (PGR)" userId="S::u2267086@live.warwick.ac.uk::33ad319c-faab-44e7-b730-ab3160d18fae" providerId="AD" clId="Web-{BB043CB4-9CEA-4A04-8B46-847B2E4E95AB}" dt="2023-02-28T21:55:59.298" v="836" actId="14100"/>
        <pc:sldMkLst>
          <pc:docMk/>
          <pc:sldMk cId="1423579838" sldId="490"/>
        </pc:sldMkLst>
        <pc:spChg chg="mod">
          <ac:chgData name="CHEN, KATHY (PGR)" userId="S::u2267086@live.warwick.ac.uk::33ad319c-faab-44e7-b730-ab3160d18fae" providerId="AD" clId="Web-{BB043CB4-9CEA-4A04-8B46-847B2E4E95AB}" dt="2023-02-28T21:55:47.360" v="834" actId="20577"/>
          <ac:spMkLst>
            <pc:docMk/>
            <pc:sldMk cId="1423579838" sldId="490"/>
            <ac:spMk id="3" creationId="{6BBFEDCC-1B51-5E8D-72D3-3AE797F1178F}"/>
          </ac:spMkLst>
        </pc:spChg>
        <pc:picChg chg="add mod">
          <ac:chgData name="CHEN, KATHY (PGR)" userId="S::u2267086@live.warwick.ac.uk::33ad319c-faab-44e7-b730-ab3160d18fae" providerId="AD" clId="Web-{BB043CB4-9CEA-4A04-8B46-847B2E4E95AB}" dt="2023-02-28T21:55:59.298" v="836" actId="14100"/>
          <ac:picMkLst>
            <pc:docMk/>
            <pc:sldMk cId="1423579838" sldId="490"/>
            <ac:picMk id="6" creationId="{A15EC686-A921-44D9-6932-ADF4AB6FB293}"/>
          </ac:picMkLst>
        </pc:picChg>
      </pc:sldChg>
      <pc:sldChg chg="delSp modSp add replId">
        <pc:chgData name="CHEN, KATHY (PGR)" userId="S::u2267086@live.warwick.ac.uk::33ad319c-faab-44e7-b730-ab3160d18fae" providerId="AD" clId="Web-{BB043CB4-9CEA-4A04-8B46-847B2E4E95AB}" dt="2023-02-28T21:56:36.908" v="841" actId="20577"/>
        <pc:sldMkLst>
          <pc:docMk/>
          <pc:sldMk cId="351312245" sldId="491"/>
        </pc:sldMkLst>
        <pc:spChg chg="mod">
          <ac:chgData name="CHEN, KATHY (PGR)" userId="S::u2267086@live.warwick.ac.uk::33ad319c-faab-44e7-b730-ab3160d18fae" providerId="AD" clId="Web-{BB043CB4-9CEA-4A04-8B46-847B2E4E95AB}" dt="2023-02-28T21:56:36.908" v="841" actId="20577"/>
          <ac:spMkLst>
            <pc:docMk/>
            <pc:sldMk cId="351312245" sldId="491"/>
            <ac:spMk id="3" creationId="{6BBFEDCC-1B51-5E8D-72D3-3AE797F1178F}"/>
          </ac:spMkLst>
        </pc:spChg>
        <pc:picChg chg="del">
          <ac:chgData name="CHEN, KATHY (PGR)" userId="S::u2267086@live.warwick.ac.uk::33ad319c-faab-44e7-b730-ab3160d18fae" providerId="AD" clId="Web-{BB043CB4-9CEA-4A04-8B46-847B2E4E95AB}" dt="2023-02-28T21:56:27.033" v="838"/>
          <ac:picMkLst>
            <pc:docMk/>
            <pc:sldMk cId="351312245" sldId="491"/>
            <ac:picMk id="6" creationId="{A15EC686-A921-44D9-6932-ADF4AB6FB293}"/>
          </ac:picMkLst>
        </pc:picChg>
      </pc:sldChg>
    </pc:docChg>
  </pc:docChgLst>
  <pc:docChgLst>
    <pc:chgData clId="Web-{4412BEE1-D83E-C628-3E2A-A45F3F151D6B}"/>
    <pc:docChg chg="modSld">
      <pc:chgData name="" userId="" providerId="" clId="Web-{4412BEE1-D83E-C628-3E2A-A45F3F151D6B}" dt="2023-02-24T19:49:32.577" v="1" actId="20577"/>
      <pc:docMkLst>
        <pc:docMk/>
      </pc:docMkLst>
      <pc:sldChg chg="modSp">
        <pc:chgData name="" userId="" providerId="" clId="Web-{4412BEE1-D83E-C628-3E2A-A45F3F151D6B}" dt="2023-02-24T19:49:32.577" v="1" actId="20577"/>
        <pc:sldMkLst>
          <pc:docMk/>
          <pc:sldMk cId="419606111" sldId="449"/>
        </pc:sldMkLst>
        <pc:spChg chg="mod">
          <ac:chgData name="" userId="" providerId="" clId="Web-{4412BEE1-D83E-C628-3E2A-A45F3F151D6B}" dt="2023-02-24T19:49:32.577" v="1" actId="20577"/>
          <ac:spMkLst>
            <pc:docMk/>
            <pc:sldMk cId="419606111" sldId="449"/>
            <ac:spMk id="7" creationId="{7EBA17EC-68BE-5A68-472A-4B0E6C21DA87}"/>
          </ac:spMkLst>
        </pc:spChg>
      </pc:sldChg>
    </pc:docChg>
  </pc:docChgLst>
  <pc:docChgLst>
    <pc:chgData name="CHEN, KATHY (PGR)" userId="S::u2267086@live.warwick.ac.uk::33ad319c-faab-44e7-b730-ab3160d18fae" providerId="AD" clId="Web-{03FF42CE-74F1-4D48-8408-0B1458CACA29}"/>
    <pc:docChg chg="addSld modSld">
      <pc:chgData name="CHEN, KATHY (PGR)" userId="S::u2267086@live.warwick.ac.uk::33ad319c-faab-44e7-b730-ab3160d18fae" providerId="AD" clId="Web-{03FF42CE-74F1-4D48-8408-0B1458CACA29}" dt="2023-02-28T02:01:49.505" v="642" actId="1076"/>
      <pc:docMkLst>
        <pc:docMk/>
      </pc:docMkLst>
      <pc:sldChg chg="modSp">
        <pc:chgData name="CHEN, KATHY (PGR)" userId="S::u2267086@live.warwick.ac.uk::33ad319c-faab-44e7-b730-ab3160d18fae" providerId="AD" clId="Web-{03FF42CE-74F1-4D48-8408-0B1458CACA29}" dt="2023-02-28T01:33:11.288" v="5" actId="20577"/>
        <pc:sldMkLst>
          <pc:docMk/>
          <pc:sldMk cId="2442555407" sldId="453"/>
        </pc:sldMkLst>
        <pc:spChg chg="mod">
          <ac:chgData name="CHEN, KATHY (PGR)" userId="S::u2267086@live.warwick.ac.uk::33ad319c-faab-44e7-b730-ab3160d18fae" providerId="AD" clId="Web-{03FF42CE-74F1-4D48-8408-0B1458CACA29}" dt="2023-02-28T01:33:11.288" v="5" actId="20577"/>
          <ac:spMkLst>
            <pc:docMk/>
            <pc:sldMk cId="2442555407" sldId="453"/>
            <ac:spMk id="3" creationId="{6BBFEDCC-1B51-5E8D-72D3-3AE797F1178F}"/>
          </ac:spMkLst>
        </pc:spChg>
      </pc:sldChg>
      <pc:sldChg chg="addSp modSp add replId">
        <pc:chgData name="CHEN, KATHY (PGR)" userId="S::u2267086@live.warwick.ac.uk::33ad319c-faab-44e7-b730-ab3160d18fae" providerId="AD" clId="Web-{03FF42CE-74F1-4D48-8408-0B1458CACA29}" dt="2023-02-28T01:35:13.657" v="42" actId="1076"/>
        <pc:sldMkLst>
          <pc:docMk/>
          <pc:sldMk cId="2455823060" sldId="454"/>
        </pc:sldMkLst>
        <pc:spChg chg="mod">
          <ac:chgData name="CHEN, KATHY (PGR)" userId="S::u2267086@live.warwick.ac.uk::33ad319c-faab-44e7-b730-ab3160d18fae" providerId="AD" clId="Web-{03FF42CE-74F1-4D48-8408-0B1458CACA29}" dt="2023-02-28T01:33:27.413" v="8" actId="20577"/>
          <ac:spMkLst>
            <pc:docMk/>
            <pc:sldMk cId="2455823060" sldId="454"/>
            <ac:spMk id="3" creationId="{6BBFEDCC-1B51-5E8D-72D3-3AE797F1178F}"/>
          </ac:spMkLst>
        </pc:spChg>
        <pc:spChg chg="add mod">
          <ac:chgData name="CHEN, KATHY (PGR)" userId="S::u2267086@live.warwick.ac.uk::33ad319c-faab-44e7-b730-ab3160d18fae" providerId="AD" clId="Web-{03FF42CE-74F1-4D48-8408-0B1458CACA29}" dt="2023-02-28T01:34:24.024" v="27" actId="20577"/>
          <ac:spMkLst>
            <pc:docMk/>
            <pc:sldMk cId="2455823060" sldId="454"/>
            <ac:spMk id="9" creationId="{3999A5CF-70EF-EF48-654B-3164EC0BDE79}"/>
          </ac:spMkLst>
        </pc:spChg>
        <pc:spChg chg="add mod">
          <ac:chgData name="CHEN, KATHY (PGR)" userId="S::u2267086@live.warwick.ac.uk::33ad319c-faab-44e7-b730-ab3160d18fae" providerId="AD" clId="Web-{03FF42CE-74F1-4D48-8408-0B1458CACA29}" dt="2023-02-28T01:35:13.657" v="42" actId="1076"/>
          <ac:spMkLst>
            <pc:docMk/>
            <pc:sldMk cId="2455823060" sldId="454"/>
            <ac:spMk id="10" creationId="{1F769D7B-D710-5C18-61C4-1F95314C0BF1}"/>
          </ac:spMkLst>
        </pc:spChg>
        <pc:graphicFrameChg chg="add mod modGraphic">
          <ac:chgData name="CHEN, KATHY (PGR)" userId="S::u2267086@live.warwick.ac.uk::33ad319c-faab-44e7-b730-ab3160d18fae" providerId="AD" clId="Web-{03FF42CE-74F1-4D48-8408-0B1458CACA29}" dt="2023-02-28T01:34:45.359" v="32" actId="1076"/>
          <ac:graphicFrameMkLst>
            <pc:docMk/>
            <pc:sldMk cId="2455823060" sldId="454"/>
            <ac:graphicFrameMk id="8" creationId="{78338658-5131-67A9-BCA4-0D24A506A4CA}"/>
          </ac:graphicFrameMkLst>
        </pc:graphicFrameChg>
      </pc:sldChg>
      <pc:sldChg chg="addSp delSp modSp add replId">
        <pc:chgData name="CHEN, KATHY (PGR)" userId="S::u2267086@live.warwick.ac.uk::33ad319c-faab-44e7-b730-ab3160d18fae" providerId="AD" clId="Web-{03FF42CE-74F1-4D48-8408-0B1458CACA29}" dt="2023-02-28T01:36:37.003" v="67" actId="1076"/>
        <pc:sldMkLst>
          <pc:docMk/>
          <pc:sldMk cId="3351741733" sldId="455"/>
        </pc:sldMkLst>
        <pc:spChg chg="mod">
          <ac:chgData name="CHEN, KATHY (PGR)" userId="S::u2267086@live.warwick.ac.uk::33ad319c-faab-44e7-b730-ab3160d18fae" providerId="AD" clId="Web-{03FF42CE-74F1-4D48-8408-0B1458CACA29}" dt="2023-02-28T01:36:34.894" v="66" actId="1076"/>
          <ac:spMkLst>
            <pc:docMk/>
            <pc:sldMk cId="3351741733" sldId="455"/>
            <ac:spMk id="9" creationId="{3999A5CF-70EF-EF48-654B-3164EC0BDE79}"/>
          </ac:spMkLst>
        </pc:spChg>
        <pc:graphicFrameChg chg="del mod modGraphic">
          <ac:chgData name="CHEN, KATHY (PGR)" userId="S::u2267086@live.warwick.ac.uk::33ad319c-faab-44e7-b730-ab3160d18fae" providerId="AD" clId="Web-{03FF42CE-74F1-4D48-8408-0B1458CACA29}" dt="2023-02-28T01:34:32.525" v="31"/>
          <ac:graphicFrameMkLst>
            <pc:docMk/>
            <pc:sldMk cId="3351741733" sldId="455"/>
            <ac:graphicFrameMk id="8" creationId="{78338658-5131-67A9-BCA4-0D24A506A4CA}"/>
          </ac:graphicFrameMkLst>
        </pc:graphicFrameChg>
        <pc:picChg chg="add mod">
          <ac:chgData name="CHEN, KATHY (PGR)" userId="S::u2267086@live.warwick.ac.uk::33ad319c-faab-44e7-b730-ab3160d18fae" providerId="AD" clId="Web-{03FF42CE-74F1-4D48-8408-0B1458CACA29}" dt="2023-02-28T01:36:37.003" v="67" actId="1076"/>
          <ac:picMkLst>
            <pc:docMk/>
            <pc:sldMk cId="3351741733" sldId="455"/>
            <ac:picMk id="6" creationId="{BB14F01A-CBDE-622B-9214-41AD0C22DD7B}"/>
          </ac:picMkLst>
        </pc:picChg>
      </pc:sldChg>
      <pc:sldChg chg="addSp delSp modSp add replId">
        <pc:chgData name="CHEN, KATHY (PGR)" userId="S::u2267086@live.warwick.ac.uk::33ad319c-faab-44e7-b730-ab3160d18fae" providerId="AD" clId="Web-{03FF42CE-74F1-4D48-8408-0B1458CACA29}" dt="2023-02-28T01:37:09.630" v="80" actId="20577"/>
        <pc:sldMkLst>
          <pc:docMk/>
          <pc:sldMk cId="268734805" sldId="456"/>
        </pc:sldMkLst>
        <pc:spChg chg="mod">
          <ac:chgData name="CHEN, KATHY (PGR)" userId="S::u2267086@live.warwick.ac.uk::33ad319c-faab-44e7-b730-ab3160d18fae" providerId="AD" clId="Web-{03FF42CE-74F1-4D48-8408-0B1458CACA29}" dt="2023-02-28T01:37:09.630" v="80" actId="20577"/>
          <ac:spMkLst>
            <pc:docMk/>
            <pc:sldMk cId="268734805" sldId="456"/>
            <ac:spMk id="9" creationId="{3999A5CF-70EF-EF48-654B-3164EC0BDE79}"/>
          </ac:spMkLst>
        </pc:spChg>
        <pc:picChg chg="del">
          <ac:chgData name="CHEN, KATHY (PGR)" userId="S::u2267086@live.warwick.ac.uk::33ad319c-faab-44e7-b730-ab3160d18fae" providerId="AD" clId="Web-{03FF42CE-74F1-4D48-8408-0B1458CACA29}" dt="2023-02-28T01:36:48.660" v="73"/>
          <ac:picMkLst>
            <pc:docMk/>
            <pc:sldMk cId="268734805" sldId="456"/>
            <ac:picMk id="6" creationId="{BB14F01A-CBDE-622B-9214-41AD0C22DD7B}"/>
          </ac:picMkLst>
        </pc:picChg>
        <pc:picChg chg="add mod">
          <ac:chgData name="CHEN, KATHY (PGR)" userId="S::u2267086@live.warwick.ac.uk::33ad319c-faab-44e7-b730-ab3160d18fae" providerId="AD" clId="Web-{03FF42CE-74F1-4D48-8408-0B1458CACA29}" dt="2023-02-28T01:37:00.895" v="75" actId="1076"/>
          <ac:picMkLst>
            <pc:docMk/>
            <pc:sldMk cId="268734805" sldId="456"/>
            <ac:picMk id="8" creationId="{3F17C8D3-A71F-9253-2B16-7D5F2AF600EE}"/>
          </ac:picMkLst>
        </pc:picChg>
      </pc:sldChg>
      <pc:sldChg chg="addSp delSp modSp add replId">
        <pc:chgData name="CHEN, KATHY (PGR)" userId="S::u2267086@live.warwick.ac.uk::33ad319c-faab-44e7-b730-ab3160d18fae" providerId="AD" clId="Web-{03FF42CE-74F1-4D48-8408-0B1458CACA29}" dt="2023-02-28T01:37:44.834" v="89" actId="20577"/>
        <pc:sldMkLst>
          <pc:docMk/>
          <pc:sldMk cId="3833042368" sldId="457"/>
        </pc:sldMkLst>
        <pc:spChg chg="mod">
          <ac:chgData name="CHEN, KATHY (PGR)" userId="S::u2267086@live.warwick.ac.uk::33ad319c-faab-44e7-b730-ab3160d18fae" providerId="AD" clId="Web-{03FF42CE-74F1-4D48-8408-0B1458CACA29}" dt="2023-02-28T01:37:44.834" v="89" actId="20577"/>
          <ac:spMkLst>
            <pc:docMk/>
            <pc:sldMk cId="3833042368" sldId="457"/>
            <ac:spMk id="9" creationId="{3999A5CF-70EF-EF48-654B-3164EC0BDE79}"/>
          </ac:spMkLst>
        </pc:spChg>
        <pc:picChg chg="add mod">
          <ac:chgData name="CHEN, KATHY (PGR)" userId="S::u2267086@live.warwick.ac.uk::33ad319c-faab-44e7-b730-ab3160d18fae" providerId="AD" clId="Web-{03FF42CE-74F1-4D48-8408-0B1458CACA29}" dt="2023-02-28T01:37:39.537" v="87" actId="1076"/>
          <ac:picMkLst>
            <pc:docMk/>
            <pc:sldMk cId="3833042368" sldId="457"/>
            <ac:picMk id="6" creationId="{5AE78799-AF9F-B3D1-12E1-C8A41C0CFD45}"/>
          </ac:picMkLst>
        </pc:picChg>
        <pc:picChg chg="del">
          <ac:chgData name="CHEN, KATHY (PGR)" userId="S::u2267086@live.warwick.ac.uk::33ad319c-faab-44e7-b730-ab3160d18fae" providerId="AD" clId="Web-{03FF42CE-74F1-4D48-8408-0B1458CACA29}" dt="2023-02-28T01:37:13.380" v="82"/>
          <ac:picMkLst>
            <pc:docMk/>
            <pc:sldMk cId="3833042368" sldId="457"/>
            <ac:picMk id="8" creationId="{3F17C8D3-A71F-9253-2B16-7D5F2AF600EE}"/>
          </ac:picMkLst>
        </pc:picChg>
      </pc:sldChg>
      <pc:sldChg chg="addSp delSp modSp add replId">
        <pc:chgData name="CHEN, KATHY (PGR)" userId="S::u2267086@live.warwick.ac.uk::33ad319c-faab-44e7-b730-ab3160d18fae" providerId="AD" clId="Web-{03FF42CE-74F1-4D48-8408-0B1458CACA29}" dt="2023-02-28T01:38:30.429" v="104" actId="20577"/>
        <pc:sldMkLst>
          <pc:docMk/>
          <pc:sldMk cId="491476620" sldId="458"/>
        </pc:sldMkLst>
        <pc:spChg chg="mod">
          <ac:chgData name="CHEN, KATHY (PGR)" userId="S::u2267086@live.warwick.ac.uk::33ad319c-faab-44e7-b730-ab3160d18fae" providerId="AD" clId="Web-{03FF42CE-74F1-4D48-8408-0B1458CACA29}" dt="2023-02-28T01:38:30.429" v="104" actId="20577"/>
          <ac:spMkLst>
            <pc:docMk/>
            <pc:sldMk cId="491476620" sldId="458"/>
            <ac:spMk id="9" creationId="{3999A5CF-70EF-EF48-654B-3164EC0BDE79}"/>
          </ac:spMkLst>
        </pc:spChg>
        <pc:picChg chg="del">
          <ac:chgData name="CHEN, KATHY (PGR)" userId="S::u2267086@live.warwick.ac.uk::33ad319c-faab-44e7-b730-ab3160d18fae" providerId="AD" clId="Web-{03FF42CE-74F1-4D48-8408-0B1458CACA29}" dt="2023-02-28T01:37:50.928" v="91"/>
          <ac:picMkLst>
            <pc:docMk/>
            <pc:sldMk cId="491476620" sldId="458"/>
            <ac:picMk id="6" creationId="{5AE78799-AF9F-B3D1-12E1-C8A41C0CFD45}"/>
          </ac:picMkLst>
        </pc:picChg>
        <pc:picChg chg="add mod">
          <ac:chgData name="CHEN, KATHY (PGR)" userId="S::u2267086@live.warwick.ac.uk::33ad319c-faab-44e7-b730-ab3160d18fae" providerId="AD" clId="Web-{03FF42CE-74F1-4D48-8408-0B1458CACA29}" dt="2023-02-28T01:38:20.132" v="97" actId="1076"/>
          <ac:picMkLst>
            <pc:docMk/>
            <pc:sldMk cId="491476620" sldId="458"/>
            <ac:picMk id="8" creationId="{9B45394A-77D3-E520-CAF7-287B92749FA6}"/>
          </ac:picMkLst>
        </pc:picChg>
      </pc:sldChg>
      <pc:sldChg chg="delSp modSp add replId">
        <pc:chgData name="CHEN, KATHY (PGR)" userId="S::u2267086@live.warwick.ac.uk::33ad319c-faab-44e7-b730-ab3160d18fae" providerId="AD" clId="Web-{03FF42CE-74F1-4D48-8408-0B1458CACA29}" dt="2023-02-28T01:39:29.947" v="136" actId="20577"/>
        <pc:sldMkLst>
          <pc:docMk/>
          <pc:sldMk cId="492976155" sldId="459"/>
        </pc:sldMkLst>
        <pc:spChg chg="mod">
          <ac:chgData name="CHEN, KATHY (PGR)" userId="S::u2267086@live.warwick.ac.uk::33ad319c-faab-44e7-b730-ab3160d18fae" providerId="AD" clId="Web-{03FF42CE-74F1-4D48-8408-0B1458CACA29}" dt="2023-02-28T01:39:09.462" v="129" actId="20577"/>
          <ac:spMkLst>
            <pc:docMk/>
            <pc:sldMk cId="492976155" sldId="459"/>
            <ac:spMk id="2" creationId="{20C34B7D-E70A-2934-8E22-8DFD850923A8}"/>
          </ac:spMkLst>
        </pc:spChg>
        <pc:spChg chg="mod">
          <ac:chgData name="CHEN, KATHY (PGR)" userId="S::u2267086@live.warwick.ac.uk::33ad319c-faab-44e7-b730-ab3160d18fae" providerId="AD" clId="Web-{03FF42CE-74F1-4D48-8408-0B1458CACA29}" dt="2023-02-28T01:39:29.947" v="136" actId="20577"/>
          <ac:spMkLst>
            <pc:docMk/>
            <pc:sldMk cId="492976155" sldId="459"/>
            <ac:spMk id="9" creationId="{3999A5CF-70EF-EF48-654B-3164EC0BDE79}"/>
          </ac:spMkLst>
        </pc:spChg>
        <pc:picChg chg="del">
          <ac:chgData name="CHEN, KATHY (PGR)" userId="S::u2267086@live.warwick.ac.uk::33ad319c-faab-44e7-b730-ab3160d18fae" providerId="AD" clId="Web-{03FF42CE-74F1-4D48-8408-0B1458CACA29}" dt="2023-02-28T01:38:33.523" v="106"/>
          <ac:picMkLst>
            <pc:docMk/>
            <pc:sldMk cId="492976155" sldId="459"/>
            <ac:picMk id="8" creationId="{9B45394A-77D3-E520-CAF7-287B92749FA6}"/>
          </ac:picMkLst>
        </pc:picChg>
      </pc:sldChg>
      <pc:sldChg chg="addSp modSp add replId">
        <pc:chgData name="CHEN, KATHY (PGR)" userId="S::u2267086@live.warwick.ac.uk::33ad319c-faab-44e7-b730-ab3160d18fae" providerId="AD" clId="Web-{03FF42CE-74F1-4D48-8408-0B1458CACA29}" dt="2023-02-28T01:45:17.649" v="304" actId="20577"/>
        <pc:sldMkLst>
          <pc:docMk/>
          <pc:sldMk cId="1263007995" sldId="460"/>
        </pc:sldMkLst>
        <pc:spChg chg="mod">
          <ac:chgData name="CHEN, KATHY (PGR)" userId="S::u2267086@live.warwick.ac.uk::33ad319c-faab-44e7-b730-ab3160d18fae" providerId="AD" clId="Web-{03FF42CE-74F1-4D48-8408-0B1458CACA29}" dt="2023-02-28T01:45:17.649" v="304" actId="20577"/>
          <ac:spMkLst>
            <pc:docMk/>
            <pc:sldMk cId="1263007995" sldId="460"/>
            <ac:spMk id="9" creationId="{3999A5CF-70EF-EF48-654B-3164EC0BDE79}"/>
          </ac:spMkLst>
        </pc:spChg>
        <pc:picChg chg="add mod">
          <ac:chgData name="CHEN, KATHY (PGR)" userId="S::u2267086@live.warwick.ac.uk::33ad319c-faab-44e7-b730-ab3160d18fae" providerId="AD" clId="Web-{03FF42CE-74F1-4D48-8408-0B1458CACA29}" dt="2023-02-28T01:44:43.054" v="293" actId="1076"/>
          <ac:picMkLst>
            <pc:docMk/>
            <pc:sldMk cId="1263007995" sldId="460"/>
            <ac:picMk id="6" creationId="{F441CC1A-352B-2368-CDFE-36C28E66A4D4}"/>
          </ac:picMkLst>
        </pc:picChg>
        <pc:picChg chg="add mod">
          <ac:chgData name="CHEN, KATHY (PGR)" userId="S::u2267086@live.warwick.ac.uk::33ad319c-faab-44e7-b730-ab3160d18fae" providerId="AD" clId="Web-{03FF42CE-74F1-4D48-8408-0B1458CACA29}" dt="2023-02-28T01:44:31.538" v="289" actId="1076"/>
          <ac:picMkLst>
            <pc:docMk/>
            <pc:sldMk cId="1263007995" sldId="460"/>
            <ac:picMk id="8" creationId="{AB965F75-4D76-498D-F63F-8ED1371BD404}"/>
          </ac:picMkLst>
        </pc:picChg>
        <pc:picChg chg="add mod">
          <ac:chgData name="CHEN, KATHY (PGR)" userId="S::u2267086@live.warwick.ac.uk::33ad319c-faab-44e7-b730-ab3160d18fae" providerId="AD" clId="Web-{03FF42CE-74F1-4D48-8408-0B1458CACA29}" dt="2023-02-28T01:45:12.165" v="301" actId="1076"/>
          <ac:picMkLst>
            <pc:docMk/>
            <pc:sldMk cId="1263007995" sldId="460"/>
            <ac:picMk id="10" creationId="{AF7D9FA2-6760-21E3-5974-8757D1E247AB}"/>
          </ac:picMkLst>
        </pc:picChg>
      </pc:sldChg>
      <pc:sldChg chg="addSp delSp modSp add replId">
        <pc:chgData name="CHEN, KATHY (PGR)" userId="S::u2267086@live.warwick.ac.uk::33ad319c-faab-44e7-b730-ab3160d18fae" providerId="AD" clId="Web-{03FF42CE-74F1-4D48-8408-0B1458CACA29}" dt="2023-02-28T01:46:23.808" v="325" actId="20577"/>
        <pc:sldMkLst>
          <pc:docMk/>
          <pc:sldMk cId="4262654498" sldId="461"/>
        </pc:sldMkLst>
        <pc:spChg chg="mod">
          <ac:chgData name="CHEN, KATHY (PGR)" userId="S::u2267086@live.warwick.ac.uk::33ad319c-faab-44e7-b730-ab3160d18fae" providerId="AD" clId="Web-{03FF42CE-74F1-4D48-8408-0B1458CACA29}" dt="2023-02-28T01:46:23.808" v="325" actId="20577"/>
          <ac:spMkLst>
            <pc:docMk/>
            <pc:sldMk cId="4262654498" sldId="461"/>
            <ac:spMk id="9" creationId="{3999A5CF-70EF-EF48-654B-3164EC0BDE79}"/>
          </ac:spMkLst>
        </pc:spChg>
        <pc:picChg chg="del">
          <ac:chgData name="CHEN, KATHY (PGR)" userId="S::u2267086@live.warwick.ac.uk::33ad319c-faab-44e7-b730-ab3160d18fae" providerId="AD" clId="Web-{03FF42CE-74F1-4D48-8408-0B1458CACA29}" dt="2023-02-28T01:45:22.665" v="307"/>
          <ac:picMkLst>
            <pc:docMk/>
            <pc:sldMk cId="4262654498" sldId="461"/>
            <ac:picMk id="6" creationId="{F441CC1A-352B-2368-CDFE-36C28E66A4D4}"/>
          </ac:picMkLst>
        </pc:picChg>
        <pc:picChg chg="del">
          <ac:chgData name="CHEN, KATHY (PGR)" userId="S::u2267086@live.warwick.ac.uk::33ad319c-faab-44e7-b730-ab3160d18fae" providerId="AD" clId="Web-{03FF42CE-74F1-4D48-8408-0B1458CACA29}" dt="2023-02-28T01:45:21.477" v="306"/>
          <ac:picMkLst>
            <pc:docMk/>
            <pc:sldMk cId="4262654498" sldId="461"/>
            <ac:picMk id="8" creationId="{AB965F75-4D76-498D-F63F-8ED1371BD404}"/>
          </ac:picMkLst>
        </pc:picChg>
        <pc:picChg chg="del">
          <ac:chgData name="CHEN, KATHY (PGR)" userId="S::u2267086@live.warwick.ac.uk::33ad319c-faab-44e7-b730-ab3160d18fae" providerId="AD" clId="Web-{03FF42CE-74F1-4D48-8408-0B1458CACA29}" dt="2023-02-28T01:45:23.884" v="308"/>
          <ac:picMkLst>
            <pc:docMk/>
            <pc:sldMk cId="4262654498" sldId="461"/>
            <ac:picMk id="10" creationId="{AF7D9FA2-6760-21E3-5974-8757D1E247AB}"/>
          </ac:picMkLst>
        </pc:picChg>
        <pc:picChg chg="add mod">
          <ac:chgData name="CHEN, KATHY (PGR)" userId="S::u2267086@live.warwick.ac.uk::33ad319c-faab-44e7-b730-ab3160d18fae" providerId="AD" clId="Web-{03FF42CE-74F1-4D48-8408-0B1458CACA29}" dt="2023-02-28T01:46:04.307" v="315" actId="1076"/>
          <ac:picMkLst>
            <pc:docMk/>
            <pc:sldMk cId="4262654498" sldId="461"/>
            <ac:picMk id="11" creationId="{1BA3274F-78E9-9786-9775-6FDD06EC6B93}"/>
          </ac:picMkLst>
        </pc:picChg>
      </pc:sldChg>
      <pc:sldChg chg="addSp delSp modSp add replId">
        <pc:chgData name="CHEN, KATHY (PGR)" userId="S::u2267086@live.warwick.ac.uk::33ad319c-faab-44e7-b730-ab3160d18fae" providerId="AD" clId="Web-{03FF42CE-74F1-4D48-8408-0B1458CACA29}" dt="2023-02-28T01:49:06.737" v="377"/>
        <pc:sldMkLst>
          <pc:docMk/>
          <pc:sldMk cId="2978617794" sldId="462"/>
        </pc:sldMkLst>
        <pc:spChg chg="mod">
          <ac:chgData name="CHEN, KATHY (PGR)" userId="S::u2267086@live.warwick.ac.uk::33ad319c-faab-44e7-b730-ab3160d18fae" providerId="AD" clId="Web-{03FF42CE-74F1-4D48-8408-0B1458CACA29}" dt="2023-02-28T01:47:30.263" v="344" actId="20577"/>
          <ac:spMkLst>
            <pc:docMk/>
            <pc:sldMk cId="2978617794" sldId="462"/>
            <ac:spMk id="9" creationId="{3999A5CF-70EF-EF48-654B-3164EC0BDE79}"/>
          </ac:spMkLst>
        </pc:spChg>
        <pc:picChg chg="add del mod">
          <ac:chgData name="CHEN, KATHY (PGR)" userId="S::u2267086@live.warwick.ac.uk::33ad319c-faab-44e7-b730-ab3160d18fae" providerId="AD" clId="Web-{03FF42CE-74F1-4D48-8408-0B1458CACA29}" dt="2023-02-28T01:49:06.737" v="377"/>
          <ac:picMkLst>
            <pc:docMk/>
            <pc:sldMk cId="2978617794" sldId="462"/>
            <ac:picMk id="6" creationId="{F40AB291-9BA1-CB37-6F11-686CB973180E}"/>
          </ac:picMkLst>
        </pc:picChg>
        <pc:picChg chg="del">
          <ac:chgData name="CHEN, KATHY (PGR)" userId="S::u2267086@live.warwick.ac.uk::33ad319c-faab-44e7-b730-ab3160d18fae" providerId="AD" clId="Web-{03FF42CE-74F1-4D48-8408-0B1458CACA29}" dt="2023-02-28T01:46:30.089" v="327"/>
          <ac:picMkLst>
            <pc:docMk/>
            <pc:sldMk cId="2978617794" sldId="462"/>
            <ac:picMk id="11" creationId="{1BA3274F-78E9-9786-9775-6FDD06EC6B93}"/>
          </ac:picMkLst>
        </pc:picChg>
      </pc:sldChg>
      <pc:sldChg chg="modSp add replId">
        <pc:chgData name="CHEN, KATHY (PGR)" userId="S::u2267086@live.warwick.ac.uk::33ad319c-faab-44e7-b730-ab3160d18fae" providerId="AD" clId="Web-{03FF42CE-74F1-4D48-8408-0B1458CACA29}" dt="2023-02-28T01:49:01.940" v="376" actId="1076"/>
        <pc:sldMkLst>
          <pc:docMk/>
          <pc:sldMk cId="773189577" sldId="463"/>
        </pc:sldMkLst>
        <pc:spChg chg="mod">
          <ac:chgData name="CHEN, KATHY (PGR)" userId="S::u2267086@live.warwick.ac.uk::33ad319c-faab-44e7-b730-ab3160d18fae" providerId="AD" clId="Web-{03FF42CE-74F1-4D48-8408-0B1458CACA29}" dt="2023-02-28T01:48:56.736" v="375" actId="20577"/>
          <ac:spMkLst>
            <pc:docMk/>
            <pc:sldMk cId="773189577" sldId="463"/>
            <ac:spMk id="9" creationId="{3999A5CF-70EF-EF48-654B-3164EC0BDE79}"/>
          </ac:spMkLst>
        </pc:spChg>
        <pc:picChg chg="mod">
          <ac:chgData name="CHEN, KATHY (PGR)" userId="S::u2267086@live.warwick.ac.uk::33ad319c-faab-44e7-b730-ab3160d18fae" providerId="AD" clId="Web-{03FF42CE-74F1-4D48-8408-0B1458CACA29}" dt="2023-02-28T01:49:01.940" v="376" actId="1076"/>
          <ac:picMkLst>
            <pc:docMk/>
            <pc:sldMk cId="773189577" sldId="463"/>
            <ac:picMk id="6" creationId="{F40AB291-9BA1-CB37-6F11-686CB973180E}"/>
          </ac:picMkLst>
        </pc:picChg>
      </pc:sldChg>
      <pc:sldChg chg="delSp modSp add replId">
        <pc:chgData name="CHEN, KATHY (PGR)" userId="S::u2267086@live.warwick.ac.uk::33ad319c-faab-44e7-b730-ab3160d18fae" providerId="AD" clId="Web-{03FF42CE-74F1-4D48-8408-0B1458CACA29}" dt="2023-02-28T01:49:45.660" v="396" actId="20577"/>
        <pc:sldMkLst>
          <pc:docMk/>
          <pc:sldMk cId="2856215651" sldId="464"/>
        </pc:sldMkLst>
        <pc:spChg chg="mod">
          <ac:chgData name="CHEN, KATHY (PGR)" userId="S::u2267086@live.warwick.ac.uk::33ad319c-faab-44e7-b730-ab3160d18fae" providerId="AD" clId="Web-{03FF42CE-74F1-4D48-8408-0B1458CACA29}" dt="2023-02-28T01:49:45.660" v="396" actId="20577"/>
          <ac:spMkLst>
            <pc:docMk/>
            <pc:sldMk cId="2856215651" sldId="464"/>
            <ac:spMk id="9" creationId="{3999A5CF-70EF-EF48-654B-3164EC0BDE79}"/>
          </ac:spMkLst>
        </pc:spChg>
        <pc:picChg chg="del">
          <ac:chgData name="CHEN, KATHY (PGR)" userId="S::u2267086@live.warwick.ac.uk::33ad319c-faab-44e7-b730-ab3160d18fae" providerId="AD" clId="Web-{03FF42CE-74F1-4D48-8408-0B1458CACA29}" dt="2023-02-28T01:49:23.300" v="379"/>
          <ac:picMkLst>
            <pc:docMk/>
            <pc:sldMk cId="2856215651" sldId="464"/>
            <ac:picMk id="6" creationId="{F40AB291-9BA1-CB37-6F11-686CB973180E}"/>
          </ac:picMkLst>
        </pc:picChg>
      </pc:sldChg>
      <pc:sldChg chg="addSp modSp add replId">
        <pc:chgData name="CHEN, KATHY (PGR)" userId="S::u2267086@live.warwick.ac.uk::33ad319c-faab-44e7-b730-ab3160d18fae" providerId="AD" clId="Web-{03FF42CE-74F1-4D48-8408-0B1458CACA29}" dt="2023-02-28T01:50:27.193" v="407" actId="14100"/>
        <pc:sldMkLst>
          <pc:docMk/>
          <pc:sldMk cId="132157319" sldId="465"/>
        </pc:sldMkLst>
        <pc:spChg chg="mod">
          <ac:chgData name="CHEN, KATHY (PGR)" userId="S::u2267086@live.warwick.ac.uk::33ad319c-faab-44e7-b730-ab3160d18fae" providerId="AD" clId="Web-{03FF42CE-74F1-4D48-8408-0B1458CACA29}" dt="2023-02-28T01:49:52.973" v="399" actId="20577"/>
          <ac:spMkLst>
            <pc:docMk/>
            <pc:sldMk cId="132157319" sldId="465"/>
            <ac:spMk id="9" creationId="{3999A5CF-70EF-EF48-654B-3164EC0BDE79}"/>
          </ac:spMkLst>
        </pc:spChg>
        <pc:picChg chg="add mod">
          <ac:chgData name="CHEN, KATHY (PGR)" userId="S::u2267086@live.warwick.ac.uk::33ad319c-faab-44e7-b730-ab3160d18fae" providerId="AD" clId="Web-{03FF42CE-74F1-4D48-8408-0B1458CACA29}" dt="2023-02-28T01:50:27.193" v="407" actId="14100"/>
          <ac:picMkLst>
            <pc:docMk/>
            <pc:sldMk cId="132157319" sldId="465"/>
            <ac:picMk id="6" creationId="{373531E3-6ADB-2812-76F3-CE683FAC7F25}"/>
          </ac:picMkLst>
        </pc:picChg>
      </pc:sldChg>
      <pc:sldChg chg="delSp modSp add replId">
        <pc:chgData name="CHEN, KATHY (PGR)" userId="S::u2267086@live.warwick.ac.uk::33ad319c-faab-44e7-b730-ab3160d18fae" providerId="AD" clId="Web-{03FF42CE-74F1-4D48-8408-0B1458CACA29}" dt="2023-02-28T01:51:14.257" v="419" actId="20577"/>
        <pc:sldMkLst>
          <pc:docMk/>
          <pc:sldMk cId="2577113188" sldId="466"/>
        </pc:sldMkLst>
        <pc:spChg chg="mod">
          <ac:chgData name="CHEN, KATHY (PGR)" userId="S::u2267086@live.warwick.ac.uk::33ad319c-faab-44e7-b730-ab3160d18fae" providerId="AD" clId="Web-{03FF42CE-74F1-4D48-8408-0B1458CACA29}" dt="2023-02-28T01:51:14.257" v="419" actId="20577"/>
          <ac:spMkLst>
            <pc:docMk/>
            <pc:sldMk cId="2577113188" sldId="466"/>
            <ac:spMk id="9" creationId="{3999A5CF-70EF-EF48-654B-3164EC0BDE79}"/>
          </ac:spMkLst>
        </pc:spChg>
        <pc:picChg chg="del">
          <ac:chgData name="CHEN, KATHY (PGR)" userId="S::u2267086@live.warwick.ac.uk::33ad319c-faab-44e7-b730-ab3160d18fae" providerId="AD" clId="Web-{03FF42CE-74F1-4D48-8408-0B1458CACA29}" dt="2023-02-28T01:50:34.787" v="409"/>
          <ac:picMkLst>
            <pc:docMk/>
            <pc:sldMk cId="2577113188" sldId="466"/>
            <ac:picMk id="6" creationId="{373531E3-6ADB-2812-76F3-CE683FAC7F25}"/>
          </ac:picMkLst>
        </pc:picChg>
      </pc:sldChg>
      <pc:sldChg chg="addSp modSp add replId">
        <pc:chgData name="CHEN, KATHY (PGR)" userId="S::u2267086@live.warwick.ac.uk::33ad319c-faab-44e7-b730-ab3160d18fae" providerId="AD" clId="Web-{03FF42CE-74F1-4D48-8408-0B1458CACA29}" dt="2023-02-28T01:51:38.148" v="426" actId="14100"/>
        <pc:sldMkLst>
          <pc:docMk/>
          <pc:sldMk cId="1415556350" sldId="467"/>
        </pc:sldMkLst>
        <pc:spChg chg="mod">
          <ac:chgData name="CHEN, KATHY (PGR)" userId="S::u2267086@live.warwick.ac.uk::33ad319c-faab-44e7-b730-ab3160d18fae" providerId="AD" clId="Web-{03FF42CE-74F1-4D48-8408-0B1458CACA29}" dt="2023-02-28T01:51:20.616" v="422" actId="20577"/>
          <ac:spMkLst>
            <pc:docMk/>
            <pc:sldMk cId="1415556350" sldId="467"/>
            <ac:spMk id="9" creationId="{3999A5CF-70EF-EF48-654B-3164EC0BDE79}"/>
          </ac:spMkLst>
        </pc:spChg>
        <pc:picChg chg="add mod">
          <ac:chgData name="CHEN, KATHY (PGR)" userId="S::u2267086@live.warwick.ac.uk::33ad319c-faab-44e7-b730-ab3160d18fae" providerId="AD" clId="Web-{03FF42CE-74F1-4D48-8408-0B1458CACA29}" dt="2023-02-28T01:51:38.148" v="426" actId="14100"/>
          <ac:picMkLst>
            <pc:docMk/>
            <pc:sldMk cId="1415556350" sldId="467"/>
            <ac:picMk id="6" creationId="{44CD436A-A278-916A-5044-DFDB61BE98E4}"/>
          </ac:picMkLst>
        </pc:picChg>
      </pc:sldChg>
      <pc:sldChg chg="delSp modSp add replId">
        <pc:chgData name="CHEN, KATHY (PGR)" userId="S::u2267086@live.warwick.ac.uk::33ad319c-faab-44e7-b730-ab3160d18fae" providerId="AD" clId="Web-{03FF42CE-74F1-4D48-8408-0B1458CACA29}" dt="2023-02-28T01:52:52.154" v="438" actId="1076"/>
        <pc:sldMkLst>
          <pc:docMk/>
          <pc:sldMk cId="1486414231" sldId="468"/>
        </pc:sldMkLst>
        <pc:spChg chg="mod">
          <ac:chgData name="CHEN, KATHY (PGR)" userId="S::u2267086@live.warwick.ac.uk::33ad319c-faab-44e7-b730-ab3160d18fae" providerId="AD" clId="Web-{03FF42CE-74F1-4D48-8408-0B1458CACA29}" dt="2023-02-28T01:52:46.010" v="437" actId="1076"/>
          <ac:spMkLst>
            <pc:docMk/>
            <pc:sldMk cId="1486414231" sldId="468"/>
            <ac:spMk id="2" creationId="{20C34B7D-E70A-2934-8E22-8DFD850923A8}"/>
          </ac:spMkLst>
        </pc:spChg>
        <pc:spChg chg="mod">
          <ac:chgData name="CHEN, KATHY (PGR)" userId="S::u2267086@live.warwick.ac.uk::33ad319c-faab-44e7-b730-ab3160d18fae" providerId="AD" clId="Web-{03FF42CE-74F1-4D48-8408-0B1458CACA29}" dt="2023-02-28T01:52:52.154" v="438" actId="1076"/>
          <ac:spMkLst>
            <pc:docMk/>
            <pc:sldMk cId="1486414231" sldId="468"/>
            <ac:spMk id="9" creationId="{3999A5CF-70EF-EF48-654B-3164EC0BDE79}"/>
          </ac:spMkLst>
        </pc:spChg>
        <pc:picChg chg="del">
          <ac:chgData name="CHEN, KATHY (PGR)" userId="S::u2267086@live.warwick.ac.uk::33ad319c-faab-44e7-b730-ab3160d18fae" providerId="AD" clId="Web-{03FF42CE-74F1-4D48-8408-0B1458CACA29}" dt="2023-02-28T01:51:43.132" v="428"/>
          <ac:picMkLst>
            <pc:docMk/>
            <pc:sldMk cId="1486414231" sldId="468"/>
            <ac:picMk id="6" creationId="{44CD436A-A278-916A-5044-DFDB61BE98E4}"/>
          </ac:picMkLst>
        </pc:picChg>
      </pc:sldChg>
      <pc:sldChg chg="addSp modSp add replId">
        <pc:chgData name="CHEN, KATHY (PGR)" userId="S::u2267086@live.warwick.ac.uk::33ad319c-faab-44e7-b730-ab3160d18fae" providerId="AD" clId="Web-{03FF42CE-74F1-4D48-8408-0B1458CACA29}" dt="2023-02-28T01:53:33.171" v="451" actId="1076"/>
        <pc:sldMkLst>
          <pc:docMk/>
          <pc:sldMk cId="619185892" sldId="469"/>
        </pc:sldMkLst>
        <pc:spChg chg="mod">
          <ac:chgData name="CHEN, KATHY (PGR)" userId="S::u2267086@live.warwick.ac.uk::33ad319c-faab-44e7-b730-ab3160d18fae" providerId="AD" clId="Web-{03FF42CE-74F1-4D48-8408-0B1458CACA29}" dt="2023-02-28T01:53:13.374" v="445" actId="20577"/>
          <ac:spMkLst>
            <pc:docMk/>
            <pc:sldMk cId="619185892" sldId="469"/>
            <ac:spMk id="9" creationId="{3999A5CF-70EF-EF48-654B-3164EC0BDE79}"/>
          </ac:spMkLst>
        </pc:spChg>
        <pc:picChg chg="add mod">
          <ac:chgData name="CHEN, KATHY (PGR)" userId="S::u2267086@live.warwick.ac.uk::33ad319c-faab-44e7-b730-ab3160d18fae" providerId="AD" clId="Web-{03FF42CE-74F1-4D48-8408-0B1458CACA29}" dt="2023-02-28T01:53:33.171" v="451" actId="1076"/>
          <ac:picMkLst>
            <pc:docMk/>
            <pc:sldMk cId="619185892" sldId="469"/>
            <ac:picMk id="6" creationId="{85E153E6-9545-A3E6-E5ED-CFFFE0AFF099}"/>
          </ac:picMkLst>
        </pc:picChg>
      </pc:sldChg>
      <pc:sldChg chg="delSp modSp add replId">
        <pc:chgData name="CHEN, KATHY (PGR)" userId="S::u2267086@live.warwick.ac.uk::33ad319c-faab-44e7-b730-ab3160d18fae" providerId="AD" clId="Web-{03FF42CE-74F1-4D48-8408-0B1458CACA29}" dt="2023-02-28T01:54:58.646" v="474" actId="20577"/>
        <pc:sldMkLst>
          <pc:docMk/>
          <pc:sldMk cId="356852243" sldId="470"/>
        </pc:sldMkLst>
        <pc:spChg chg="mod">
          <ac:chgData name="CHEN, KATHY (PGR)" userId="S::u2267086@live.warwick.ac.uk::33ad319c-faab-44e7-b730-ab3160d18fae" providerId="AD" clId="Web-{03FF42CE-74F1-4D48-8408-0B1458CACA29}" dt="2023-02-28T01:54:25.986" v="464" actId="20577"/>
          <ac:spMkLst>
            <pc:docMk/>
            <pc:sldMk cId="356852243" sldId="470"/>
            <ac:spMk id="2" creationId="{20C34B7D-E70A-2934-8E22-8DFD850923A8}"/>
          </ac:spMkLst>
        </pc:spChg>
        <pc:spChg chg="mod">
          <ac:chgData name="CHEN, KATHY (PGR)" userId="S::u2267086@live.warwick.ac.uk::33ad319c-faab-44e7-b730-ab3160d18fae" providerId="AD" clId="Web-{03FF42CE-74F1-4D48-8408-0B1458CACA29}" dt="2023-02-28T01:54:58.646" v="474" actId="20577"/>
          <ac:spMkLst>
            <pc:docMk/>
            <pc:sldMk cId="356852243" sldId="470"/>
            <ac:spMk id="9" creationId="{3999A5CF-70EF-EF48-654B-3164EC0BDE79}"/>
          </ac:spMkLst>
        </pc:spChg>
        <pc:picChg chg="del">
          <ac:chgData name="CHEN, KATHY (PGR)" userId="S::u2267086@live.warwick.ac.uk::33ad319c-faab-44e7-b730-ab3160d18fae" providerId="AD" clId="Web-{03FF42CE-74F1-4D48-8408-0B1458CACA29}" dt="2023-02-28T01:53:38.375" v="453"/>
          <ac:picMkLst>
            <pc:docMk/>
            <pc:sldMk cId="356852243" sldId="470"/>
            <ac:picMk id="6" creationId="{85E153E6-9545-A3E6-E5ED-CFFFE0AFF099}"/>
          </ac:picMkLst>
        </pc:picChg>
      </pc:sldChg>
      <pc:sldChg chg="addSp modSp add replId">
        <pc:chgData name="CHEN, KATHY (PGR)" userId="S::u2267086@live.warwick.ac.uk::33ad319c-faab-44e7-b730-ab3160d18fae" providerId="AD" clId="Web-{03FF42CE-74F1-4D48-8408-0B1458CACA29}" dt="2023-02-28T01:56:55.306" v="522" actId="20577"/>
        <pc:sldMkLst>
          <pc:docMk/>
          <pc:sldMk cId="180401381" sldId="471"/>
        </pc:sldMkLst>
        <pc:spChg chg="mod">
          <ac:chgData name="CHEN, KATHY (PGR)" userId="S::u2267086@live.warwick.ac.uk::33ad319c-faab-44e7-b730-ab3160d18fae" providerId="AD" clId="Web-{03FF42CE-74F1-4D48-8408-0B1458CACA29}" dt="2023-02-28T01:56:55.306" v="522" actId="20577"/>
          <ac:spMkLst>
            <pc:docMk/>
            <pc:sldMk cId="180401381" sldId="471"/>
            <ac:spMk id="9" creationId="{3999A5CF-70EF-EF48-654B-3164EC0BDE79}"/>
          </ac:spMkLst>
        </pc:spChg>
        <pc:picChg chg="add mod">
          <ac:chgData name="CHEN, KATHY (PGR)" userId="S::u2267086@live.warwick.ac.uk::33ad319c-faab-44e7-b730-ab3160d18fae" providerId="AD" clId="Web-{03FF42CE-74F1-4D48-8408-0B1458CACA29}" dt="2023-02-28T01:56:35.289" v="508" actId="1076"/>
          <ac:picMkLst>
            <pc:docMk/>
            <pc:sldMk cId="180401381" sldId="471"/>
            <ac:picMk id="6" creationId="{2294BED3-0FD5-F04D-97E3-67387E4D25CC}"/>
          </ac:picMkLst>
        </pc:picChg>
        <pc:picChg chg="add mod">
          <ac:chgData name="CHEN, KATHY (PGR)" userId="S::u2267086@live.warwick.ac.uk::33ad319c-faab-44e7-b730-ab3160d18fae" providerId="AD" clId="Web-{03FF42CE-74F1-4D48-8408-0B1458CACA29}" dt="2023-02-28T01:56:31.805" v="507" actId="1076"/>
          <ac:picMkLst>
            <pc:docMk/>
            <pc:sldMk cId="180401381" sldId="471"/>
            <ac:picMk id="8" creationId="{A0ACE665-A957-70E8-9C97-701772FA632E}"/>
          </ac:picMkLst>
        </pc:picChg>
      </pc:sldChg>
      <pc:sldChg chg="addSp delSp modSp add replId">
        <pc:chgData name="CHEN, KATHY (PGR)" userId="S::u2267086@live.warwick.ac.uk::33ad319c-faab-44e7-b730-ab3160d18fae" providerId="AD" clId="Web-{03FF42CE-74F1-4D48-8408-0B1458CACA29}" dt="2023-02-28T01:58:48.140" v="559" actId="1076"/>
        <pc:sldMkLst>
          <pc:docMk/>
          <pc:sldMk cId="3871994779" sldId="472"/>
        </pc:sldMkLst>
        <pc:spChg chg="mod">
          <ac:chgData name="CHEN, KATHY (PGR)" userId="S::u2267086@live.warwick.ac.uk::33ad319c-faab-44e7-b730-ab3160d18fae" providerId="AD" clId="Web-{03FF42CE-74F1-4D48-8408-0B1458CACA29}" dt="2023-02-28T01:58:45.515" v="558" actId="20577"/>
          <ac:spMkLst>
            <pc:docMk/>
            <pc:sldMk cId="3871994779" sldId="472"/>
            <ac:spMk id="9" creationId="{3999A5CF-70EF-EF48-654B-3164EC0BDE79}"/>
          </ac:spMkLst>
        </pc:spChg>
        <pc:picChg chg="del">
          <ac:chgData name="CHEN, KATHY (PGR)" userId="S::u2267086@live.warwick.ac.uk::33ad319c-faab-44e7-b730-ab3160d18fae" providerId="AD" clId="Web-{03FF42CE-74F1-4D48-8408-0B1458CACA29}" dt="2023-02-28T01:57:00.368" v="525"/>
          <ac:picMkLst>
            <pc:docMk/>
            <pc:sldMk cId="3871994779" sldId="472"/>
            <ac:picMk id="6" creationId="{2294BED3-0FD5-F04D-97E3-67387E4D25CC}"/>
          </ac:picMkLst>
        </pc:picChg>
        <pc:picChg chg="del">
          <ac:chgData name="CHEN, KATHY (PGR)" userId="S::u2267086@live.warwick.ac.uk::33ad319c-faab-44e7-b730-ab3160d18fae" providerId="AD" clId="Web-{03FF42CE-74F1-4D48-8408-0B1458CACA29}" dt="2023-02-28T01:56:59.134" v="524"/>
          <ac:picMkLst>
            <pc:docMk/>
            <pc:sldMk cId="3871994779" sldId="472"/>
            <ac:picMk id="8" creationId="{A0ACE665-A957-70E8-9C97-701772FA632E}"/>
          </ac:picMkLst>
        </pc:picChg>
        <pc:picChg chg="add mod">
          <ac:chgData name="CHEN, KATHY (PGR)" userId="S::u2267086@live.warwick.ac.uk::33ad319c-faab-44e7-b730-ab3160d18fae" providerId="AD" clId="Web-{03FF42CE-74F1-4D48-8408-0B1458CACA29}" dt="2023-02-28T01:58:48.140" v="559" actId="1076"/>
          <ac:picMkLst>
            <pc:docMk/>
            <pc:sldMk cId="3871994779" sldId="472"/>
            <ac:picMk id="10" creationId="{72F6D278-8455-A24A-D86D-360DBAD35F34}"/>
          </ac:picMkLst>
        </pc:picChg>
      </pc:sldChg>
      <pc:sldChg chg="delSp modSp add replId">
        <pc:chgData name="CHEN, KATHY (PGR)" userId="S::u2267086@live.warwick.ac.uk::33ad319c-faab-44e7-b730-ab3160d18fae" providerId="AD" clId="Web-{03FF42CE-74F1-4D48-8408-0B1458CACA29}" dt="2023-02-28T01:59:26.547" v="582" actId="20577"/>
        <pc:sldMkLst>
          <pc:docMk/>
          <pc:sldMk cId="3922420059" sldId="473"/>
        </pc:sldMkLst>
        <pc:spChg chg="mod">
          <ac:chgData name="CHEN, KATHY (PGR)" userId="S::u2267086@live.warwick.ac.uk::33ad319c-faab-44e7-b730-ab3160d18fae" providerId="AD" clId="Web-{03FF42CE-74F1-4D48-8408-0B1458CACA29}" dt="2023-02-28T01:59:26.547" v="582" actId="20577"/>
          <ac:spMkLst>
            <pc:docMk/>
            <pc:sldMk cId="3922420059" sldId="473"/>
            <ac:spMk id="9" creationId="{3999A5CF-70EF-EF48-654B-3164EC0BDE79}"/>
          </ac:spMkLst>
        </pc:spChg>
        <pc:picChg chg="del">
          <ac:chgData name="CHEN, KATHY (PGR)" userId="S::u2267086@live.warwick.ac.uk::33ad319c-faab-44e7-b730-ab3160d18fae" providerId="AD" clId="Web-{03FF42CE-74F1-4D48-8408-0B1458CACA29}" dt="2023-02-28T01:58:12.529" v="553"/>
          <ac:picMkLst>
            <pc:docMk/>
            <pc:sldMk cId="3922420059" sldId="473"/>
            <ac:picMk id="10" creationId="{72F6D278-8455-A24A-D86D-360DBAD35F34}"/>
          </ac:picMkLst>
        </pc:picChg>
      </pc:sldChg>
      <pc:sldChg chg="addSp modSp add replId">
        <pc:chgData name="CHEN, KATHY (PGR)" userId="S::u2267086@live.warwick.ac.uk::33ad319c-faab-44e7-b730-ab3160d18fae" providerId="AD" clId="Web-{03FF42CE-74F1-4D48-8408-0B1458CACA29}" dt="2023-02-28T02:01:07.238" v="625" actId="20577"/>
        <pc:sldMkLst>
          <pc:docMk/>
          <pc:sldMk cId="2435515433" sldId="474"/>
        </pc:sldMkLst>
        <pc:spChg chg="mod">
          <ac:chgData name="CHEN, KATHY (PGR)" userId="S::u2267086@live.warwick.ac.uk::33ad319c-faab-44e7-b730-ab3160d18fae" providerId="AD" clId="Web-{03FF42CE-74F1-4D48-8408-0B1458CACA29}" dt="2023-02-28T02:01:07.238" v="625" actId="20577"/>
          <ac:spMkLst>
            <pc:docMk/>
            <pc:sldMk cId="2435515433" sldId="474"/>
            <ac:spMk id="9" creationId="{3999A5CF-70EF-EF48-654B-3164EC0BDE79}"/>
          </ac:spMkLst>
        </pc:spChg>
        <pc:picChg chg="add mod">
          <ac:chgData name="CHEN, KATHY (PGR)" userId="S::u2267086@live.warwick.ac.uk::33ad319c-faab-44e7-b730-ab3160d18fae" providerId="AD" clId="Web-{03FF42CE-74F1-4D48-8408-0B1458CACA29}" dt="2023-02-28T01:59:56.814" v="591" actId="1076"/>
          <ac:picMkLst>
            <pc:docMk/>
            <pc:sldMk cId="2435515433" sldId="474"/>
            <ac:picMk id="6" creationId="{AA890775-B40E-2002-2851-ABC976C86925}"/>
          </ac:picMkLst>
        </pc:picChg>
      </pc:sldChg>
      <pc:sldChg chg="delSp modSp add replId">
        <pc:chgData name="CHEN, KATHY (PGR)" userId="S::u2267086@live.warwick.ac.uk::33ad319c-faab-44e7-b730-ab3160d18fae" providerId="AD" clId="Web-{03FF42CE-74F1-4D48-8408-0B1458CACA29}" dt="2023-02-28T02:01:49.505" v="642" actId="1076"/>
        <pc:sldMkLst>
          <pc:docMk/>
          <pc:sldMk cId="788343336" sldId="475"/>
        </pc:sldMkLst>
        <pc:spChg chg="mod">
          <ac:chgData name="CHEN, KATHY (PGR)" userId="S::u2267086@live.warwick.ac.uk::33ad319c-faab-44e7-b730-ab3160d18fae" providerId="AD" clId="Web-{03FF42CE-74F1-4D48-8408-0B1458CACA29}" dt="2023-02-28T02:01:49.505" v="642" actId="1076"/>
          <ac:spMkLst>
            <pc:docMk/>
            <pc:sldMk cId="788343336" sldId="475"/>
            <ac:spMk id="9" creationId="{3999A5CF-70EF-EF48-654B-3164EC0BDE79}"/>
          </ac:spMkLst>
        </pc:spChg>
        <pc:picChg chg="del">
          <ac:chgData name="CHEN, KATHY (PGR)" userId="S::u2267086@live.warwick.ac.uk::33ad319c-faab-44e7-b730-ab3160d18fae" providerId="AD" clId="Web-{03FF42CE-74F1-4D48-8408-0B1458CACA29}" dt="2023-02-28T02:01:10.348" v="627"/>
          <ac:picMkLst>
            <pc:docMk/>
            <pc:sldMk cId="788343336" sldId="475"/>
            <ac:picMk id="6" creationId="{AA890775-B40E-2002-2851-ABC976C86925}"/>
          </ac:picMkLst>
        </pc:picChg>
      </pc:sldChg>
    </pc:docChg>
  </pc:docChgLst>
  <pc:docChgLst>
    <pc:chgData name="CHEN, KATHY (PGR)" userId="S::u2267086@live.warwick.ac.uk::33ad319c-faab-44e7-b730-ab3160d18fae" providerId="AD" clId="Web-{6C417775-A1EC-4ED7-94F7-253F5AF93BC6}"/>
    <pc:docChg chg="addSld delSld modSld sldOrd">
      <pc:chgData name="CHEN, KATHY (PGR)" userId="S::u2267086@live.warwick.ac.uk::33ad319c-faab-44e7-b730-ab3160d18fae" providerId="AD" clId="Web-{6C417775-A1EC-4ED7-94F7-253F5AF93BC6}" dt="2023-03-01T18:08:05.204" v="827"/>
      <pc:docMkLst>
        <pc:docMk/>
      </pc:docMkLst>
      <pc:sldChg chg="modSp">
        <pc:chgData name="CHEN, KATHY (PGR)" userId="S::u2267086@live.warwick.ac.uk::33ad319c-faab-44e7-b730-ab3160d18fae" providerId="AD" clId="Web-{6C417775-A1EC-4ED7-94F7-253F5AF93BC6}" dt="2023-02-28T22:00:31.425" v="76" actId="20577"/>
        <pc:sldMkLst>
          <pc:docMk/>
          <pc:sldMk cId="419606111" sldId="449"/>
        </pc:sldMkLst>
        <pc:spChg chg="mod">
          <ac:chgData name="CHEN, KATHY (PGR)" userId="S::u2267086@live.warwick.ac.uk::33ad319c-faab-44e7-b730-ab3160d18fae" providerId="AD" clId="Web-{6C417775-A1EC-4ED7-94F7-253F5AF93BC6}" dt="2023-02-28T22:00:31.425" v="76" actId="20577"/>
          <ac:spMkLst>
            <pc:docMk/>
            <pc:sldMk cId="419606111" sldId="449"/>
            <ac:spMk id="3" creationId="{6BBFEDCC-1B51-5E8D-72D3-3AE797F1178F}"/>
          </ac:spMkLst>
        </pc:spChg>
        <pc:spChg chg="mod">
          <ac:chgData name="CHEN, KATHY (PGR)" userId="S::u2267086@live.warwick.ac.uk::33ad319c-faab-44e7-b730-ab3160d18fae" providerId="AD" clId="Web-{6C417775-A1EC-4ED7-94F7-253F5AF93BC6}" dt="2023-02-28T21:59:18.469" v="8" actId="20577"/>
          <ac:spMkLst>
            <pc:docMk/>
            <pc:sldMk cId="419606111" sldId="449"/>
            <ac:spMk id="7" creationId="{7EBA17EC-68BE-5A68-472A-4B0E6C21DA87}"/>
          </ac:spMkLst>
        </pc:spChg>
      </pc:sldChg>
      <pc:sldChg chg="addSp delSp modSp">
        <pc:chgData name="CHEN, KATHY (PGR)" userId="S::u2267086@live.warwick.ac.uk::33ad319c-faab-44e7-b730-ab3160d18fae" providerId="AD" clId="Web-{6C417775-A1EC-4ED7-94F7-253F5AF93BC6}" dt="2023-02-28T22:03:07.571" v="169" actId="20577"/>
        <pc:sldMkLst>
          <pc:docMk/>
          <pc:sldMk cId="2868258527" sldId="450"/>
        </pc:sldMkLst>
        <pc:spChg chg="mod">
          <ac:chgData name="CHEN, KATHY (PGR)" userId="S::u2267086@live.warwick.ac.uk::33ad319c-faab-44e7-b730-ab3160d18fae" providerId="AD" clId="Web-{6C417775-A1EC-4ED7-94F7-253F5AF93BC6}" dt="2023-02-28T22:02:36.898" v="162" actId="1076"/>
          <ac:spMkLst>
            <pc:docMk/>
            <pc:sldMk cId="2868258527" sldId="450"/>
            <ac:spMk id="2" creationId="{20C34B7D-E70A-2934-8E22-8DFD850923A8}"/>
          </ac:spMkLst>
        </pc:spChg>
        <pc:spChg chg="mod">
          <ac:chgData name="CHEN, KATHY (PGR)" userId="S::u2267086@live.warwick.ac.uk::33ad319c-faab-44e7-b730-ab3160d18fae" providerId="AD" clId="Web-{6C417775-A1EC-4ED7-94F7-253F5AF93BC6}" dt="2023-02-28T22:03:07.571" v="169" actId="20577"/>
          <ac:spMkLst>
            <pc:docMk/>
            <pc:sldMk cId="2868258527" sldId="450"/>
            <ac:spMk id="3" creationId="{6BBFEDCC-1B51-5E8D-72D3-3AE797F1178F}"/>
          </ac:spMkLst>
        </pc:spChg>
        <pc:spChg chg="mod">
          <ac:chgData name="CHEN, KATHY (PGR)" userId="S::u2267086@live.warwick.ac.uk::33ad319c-faab-44e7-b730-ab3160d18fae" providerId="AD" clId="Web-{6C417775-A1EC-4ED7-94F7-253F5AF93BC6}" dt="2023-02-28T22:00:41.972" v="87" actId="20577"/>
          <ac:spMkLst>
            <pc:docMk/>
            <pc:sldMk cId="2868258527" sldId="450"/>
            <ac:spMk id="7" creationId="{7EBA17EC-68BE-5A68-472A-4B0E6C21DA87}"/>
          </ac:spMkLst>
        </pc:spChg>
        <pc:picChg chg="add del mod">
          <ac:chgData name="CHEN, KATHY (PGR)" userId="S::u2267086@live.warwick.ac.uk::33ad319c-faab-44e7-b730-ab3160d18fae" providerId="AD" clId="Web-{6C417775-A1EC-4ED7-94F7-253F5AF93BC6}" dt="2023-02-28T22:02:58.633" v="166"/>
          <ac:picMkLst>
            <pc:docMk/>
            <pc:sldMk cId="2868258527" sldId="450"/>
            <ac:picMk id="6" creationId="{4E6B49E8-B0B4-5787-EF66-481CD5C5130A}"/>
          </ac:picMkLst>
        </pc:picChg>
      </pc:sldChg>
      <pc:sldChg chg="modSp add replId">
        <pc:chgData name="CHEN, KATHY (PGR)" userId="S::u2267086@live.warwick.ac.uk::33ad319c-faab-44e7-b730-ab3160d18fae" providerId="AD" clId="Web-{6C417775-A1EC-4ED7-94F7-253F5AF93BC6}" dt="2023-02-28T22:03:18.743" v="174" actId="1076"/>
        <pc:sldMkLst>
          <pc:docMk/>
          <pc:sldMk cId="1159770804" sldId="451"/>
        </pc:sldMkLst>
        <pc:spChg chg="mod">
          <ac:chgData name="CHEN, KATHY (PGR)" userId="S::u2267086@live.warwick.ac.uk::33ad319c-faab-44e7-b730-ab3160d18fae" providerId="AD" clId="Web-{6C417775-A1EC-4ED7-94F7-253F5AF93BC6}" dt="2023-02-28T22:03:12.415" v="171" actId="20577"/>
          <ac:spMkLst>
            <pc:docMk/>
            <pc:sldMk cId="1159770804" sldId="451"/>
            <ac:spMk id="3" creationId="{6BBFEDCC-1B51-5E8D-72D3-3AE797F1178F}"/>
          </ac:spMkLst>
        </pc:spChg>
        <pc:picChg chg="mod">
          <ac:chgData name="CHEN, KATHY (PGR)" userId="S::u2267086@live.warwick.ac.uk::33ad319c-faab-44e7-b730-ab3160d18fae" providerId="AD" clId="Web-{6C417775-A1EC-4ED7-94F7-253F5AF93BC6}" dt="2023-02-28T22:03:18.743" v="174" actId="1076"/>
          <ac:picMkLst>
            <pc:docMk/>
            <pc:sldMk cId="1159770804" sldId="451"/>
            <ac:picMk id="6" creationId="{4E6B49E8-B0B4-5787-EF66-481CD5C5130A}"/>
          </ac:picMkLst>
        </pc:picChg>
      </pc:sldChg>
      <pc:sldChg chg="del">
        <pc:chgData name="CHEN, KATHY (PGR)" userId="S::u2267086@live.warwick.ac.uk::33ad319c-faab-44e7-b730-ab3160d18fae" providerId="AD" clId="Web-{6C417775-A1EC-4ED7-94F7-253F5AF93BC6}" dt="2023-02-28T22:00:46.581" v="88"/>
        <pc:sldMkLst>
          <pc:docMk/>
          <pc:sldMk cId="2624368214" sldId="451"/>
        </pc:sldMkLst>
      </pc:sldChg>
      <pc:sldChg chg="del">
        <pc:chgData name="CHEN, KATHY (PGR)" userId="S::u2267086@live.warwick.ac.uk::33ad319c-faab-44e7-b730-ab3160d18fae" providerId="AD" clId="Web-{6C417775-A1EC-4ED7-94F7-253F5AF93BC6}" dt="2023-02-28T22:00:47.722" v="89"/>
        <pc:sldMkLst>
          <pc:docMk/>
          <pc:sldMk cId="2540745953" sldId="452"/>
        </pc:sldMkLst>
      </pc:sldChg>
      <pc:sldChg chg="delSp modSp add replId">
        <pc:chgData name="CHEN, KATHY (PGR)" userId="S::u2267086@live.warwick.ac.uk::33ad319c-faab-44e7-b730-ab3160d18fae" providerId="AD" clId="Web-{6C417775-A1EC-4ED7-94F7-253F5AF93BC6}" dt="2023-02-28T22:03:43.978" v="180" actId="20577"/>
        <pc:sldMkLst>
          <pc:docMk/>
          <pc:sldMk cId="4065845506" sldId="452"/>
        </pc:sldMkLst>
        <pc:spChg chg="mod">
          <ac:chgData name="CHEN, KATHY (PGR)" userId="S::u2267086@live.warwick.ac.uk::33ad319c-faab-44e7-b730-ab3160d18fae" providerId="AD" clId="Web-{6C417775-A1EC-4ED7-94F7-253F5AF93BC6}" dt="2023-02-28T22:03:43.978" v="180" actId="20577"/>
          <ac:spMkLst>
            <pc:docMk/>
            <pc:sldMk cId="4065845506" sldId="452"/>
            <ac:spMk id="3" creationId="{6BBFEDCC-1B51-5E8D-72D3-3AE797F1178F}"/>
          </ac:spMkLst>
        </pc:spChg>
        <pc:picChg chg="del">
          <ac:chgData name="CHEN, KATHY (PGR)" userId="S::u2267086@live.warwick.ac.uk::33ad319c-faab-44e7-b730-ab3160d18fae" providerId="AD" clId="Web-{6C417775-A1EC-4ED7-94F7-253F5AF93BC6}" dt="2023-02-28T22:03:22.681" v="176"/>
          <ac:picMkLst>
            <pc:docMk/>
            <pc:sldMk cId="4065845506" sldId="452"/>
            <ac:picMk id="6" creationId="{4E6B49E8-B0B4-5787-EF66-481CD5C5130A}"/>
          </ac:picMkLst>
        </pc:picChg>
      </pc:sldChg>
      <pc:sldChg chg="del">
        <pc:chgData name="CHEN, KATHY (PGR)" userId="S::u2267086@live.warwick.ac.uk::33ad319c-faab-44e7-b730-ab3160d18fae" providerId="AD" clId="Web-{6C417775-A1EC-4ED7-94F7-253F5AF93BC6}" dt="2023-02-28T22:00:48.222" v="90"/>
        <pc:sldMkLst>
          <pc:docMk/>
          <pc:sldMk cId="1102009844" sldId="453"/>
        </pc:sldMkLst>
      </pc:sldChg>
      <pc:sldChg chg="delSp modSp add replId">
        <pc:chgData name="CHEN, KATHY (PGR)" userId="S::u2267086@live.warwick.ac.uk::33ad319c-faab-44e7-b730-ab3160d18fae" providerId="AD" clId="Web-{6C417775-A1EC-4ED7-94F7-253F5AF93BC6}" dt="2023-02-28T22:05:11.638" v="213" actId="1076"/>
        <pc:sldMkLst>
          <pc:docMk/>
          <pc:sldMk cId="2332817634" sldId="453"/>
        </pc:sldMkLst>
        <pc:spChg chg="del mod">
          <ac:chgData name="CHEN, KATHY (PGR)" userId="S::u2267086@live.warwick.ac.uk::33ad319c-faab-44e7-b730-ab3160d18fae" providerId="AD" clId="Web-{6C417775-A1EC-4ED7-94F7-253F5AF93BC6}" dt="2023-02-28T22:05:06.169" v="212"/>
          <ac:spMkLst>
            <pc:docMk/>
            <pc:sldMk cId="2332817634" sldId="453"/>
            <ac:spMk id="2" creationId="{20C34B7D-E70A-2934-8E22-8DFD850923A8}"/>
          </ac:spMkLst>
        </pc:spChg>
        <pc:spChg chg="mod">
          <ac:chgData name="CHEN, KATHY (PGR)" userId="S::u2267086@live.warwick.ac.uk::33ad319c-faab-44e7-b730-ab3160d18fae" providerId="AD" clId="Web-{6C417775-A1EC-4ED7-94F7-253F5AF93BC6}" dt="2023-02-28T22:05:11.638" v="213" actId="1076"/>
          <ac:spMkLst>
            <pc:docMk/>
            <pc:sldMk cId="2332817634" sldId="453"/>
            <ac:spMk id="3" creationId="{6BBFEDCC-1B51-5E8D-72D3-3AE797F1178F}"/>
          </ac:spMkLst>
        </pc:spChg>
      </pc:sldChg>
      <pc:sldChg chg="addSp modSp add ord replId">
        <pc:chgData name="CHEN, KATHY (PGR)" userId="S::u2267086@live.warwick.ac.uk::33ad319c-faab-44e7-b730-ab3160d18fae" providerId="AD" clId="Web-{6C417775-A1EC-4ED7-94F7-253F5AF93BC6}" dt="2023-02-28T22:09:01.599" v="283" actId="20577"/>
        <pc:sldMkLst>
          <pc:docMk/>
          <pc:sldMk cId="2215971794" sldId="454"/>
        </pc:sldMkLst>
        <pc:spChg chg="mod">
          <ac:chgData name="CHEN, KATHY (PGR)" userId="S::u2267086@live.warwick.ac.uk::33ad319c-faab-44e7-b730-ab3160d18fae" providerId="AD" clId="Web-{6C417775-A1EC-4ED7-94F7-253F5AF93BC6}" dt="2023-02-28T22:09:01.599" v="283" actId="20577"/>
          <ac:spMkLst>
            <pc:docMk/>
            <pc:sldMk cId="2215971794" sldId="454"/>
            <ac:spMk id="3" creationId="{6BBFEDCC-1B51-5E8D-72D3-3AE797F1178F}"/>
          </ac:spMkLst>
        </pc:spChg>
        <pc:picChg chg="add mod">
          <ac:chgData name="CHEN, KATHY (PGR)" userId="S::u2267086@live.warwick.ac.uk::33ad319c-faab-44e7-b730-ab3160d18fae" providerId="AD" clId="Web-{6C417775-A1EC-4ED7-94F7-253F5AF93BC6}" dt="2023-02-28T22:06:08.249" v="226" actId="1076"/>
          <ac:picMkLst>
            <pc:docMk/>
            <pc:sldMk cId="2215971794" sldId="454"/>
            <ac:picMk id="6" creationId="{EF3DC40C-91A5-A62E-5432-F58587CF9545}"/>
          </ac:picMkLst>
        </pc:picChg>
        <pc:picChg chg="add mod">
          <ac:chgData name="CHEN, KATHY (PGR)" userId="S::u2267086@live.warwick.ac.uk::33ad319c-faab-44e7-b730-ab3160d18fae" providerId="AD" clId="Web-{6C417775-A1EC-4ED7-94F7-253F5AF93BC6}" dt="2023-02-28T22:06:39.313" v="236" actId="1076"/>
          <ac:picMkLst>
            <pc:docMk/>
            <pc:sldMk cId="2215971794" sldId="454"/>
            <ac:picMk id="8" creationId="{E3154302-7D6C-984C-82A7-42ED4E9B10CA}"/>
          </ac:picMkLst>
        </pc:picChg>
      </pc:sldChg>
      <pc:sldChg chg="del">
        <pc:chgData name="CHEN, KATHY (PGR)" userId="S::u2267086@live.warwick.ac.uk::33ad319c-faab-44e7-b730-ab3160d18fae" providerId="AD" clId="Web-{6C417775-A1EC-4ED7-94F7-253F5AF93BC6}" dt="2023-02-28T22:00:48.550" v="91"/>
        <pc:sldMkLst>
          <pc:docMk/>
          <pc:sldMk cId="3957899237" sldId="454"/>
        </pc:sldMkLst>
      </pc:sldChg>
      <pc:sldChg chg="addSp delSp modSp add replId">
        <pc:chgData name="CHEN, KATHY (PGR)" userId="S::u2267086@live.warwick.ac.uk::33ad319c-faab-44e7-b730-ab3160d18fae" providerId="AD" clId="Web-{6C417775-A1EC-4ED7-94F7-253F5AF93BC6}" dt="2023-02-28T22:08:55.896" v="282" actId="20577"/>
        <pc:sldMkLst>
          <pc:docMk/>
          <pc:sldMk cId="510033281" sldId="455"/>
        </pc:sldMkLst>
        <pc:spChg chg="mod">
          <ac:chgData name="CHEN, KATHY (PGR)" userId="S::u2267086@live.warwick.ac.uk::33ad319c-faab-44e7-b730-ab3160d18fae" providerId="AD" clId="Web-{6C417775-A1EC-4ED7-94F7-253F5AF93BC6}" dt="2023-02-28T22:08:55.896" v="282" actId="20577"/>
          <ac:spMkLst>
            <pc:docMk/>
            <pc:sldMk cId="510033281" sldId="455"/>
            <ac:spMk id="3" creationId="{6BBFEDCC-1B51-5E8D-72D3-3AE797F1178F}"/>
          </ac:spMkLst>
        </pc:spChg>
        <pc:picChg chg="del">
          <ac:chgData name="CHEN, KATHY (PGR)" userId="S::u2267086@live.warwick.ac.uk::33ad319c-faab-44e7-b730-ab3160d18fae" providerId="AD" clId="Web-{6C417775-A1EC-4ED7-94F7-253F5AF93BC6}" dt="2023-02-28T22:06:58.345" v="244"/>
          <ac:picMkLst>
            <pc:docMk/>
            <pc:sldMk cId="510033281" sldId="455"/>
            <ac:picMk id="6" creationId="{EF3DC40C-91A5-A62E-5432-F58587CF9545}"/>
          </ac:picMkLst>
        </pc:picChg>
        <pc:picChg chg="del">
          <ac:chgData name="CHEN, KATHY (PGR)" userId="S::u2267086@live.warwick.ac.uk::33ad319c-faab-44e7-b730-ab3160d18fae" providerId="AD" clId="Web-{6C417775-A1EC-4ED7-94F7-253F5AF93BC6}" dt="2023-02-28T22:06:59.548" v="245"/>
          <ac:picMkLst>
            <pc:docMk/>
            <pc:sldMk cId="510033281" sldId="455"/>
            <ac:picMk id="8" creationId="{E3154302-7D6C-984C-82A7-42ED4E9B10CA}"/>
          </ac:picMkLst>
        </pc:picChg>
        <pc:picChg chg="add mod">
          <ac:chgData name="CHEN, KATHY (PGR)" userId="S::u2267086@live.warwick.ac.uk::33ad319c-faab-44e7-b730-ab3160d18fae" providerId="AD" clId="Web-{6C417775-A1EC-4ED7-94F7-253F5AF93BC6}" dt="2023-02-28T22:07:29.971" v="252" actId="1076"/>
          <ac:picMkLst>
            <pc:docMk/>
            <pc:sldMk cId="510033281" sldId="455"/>
            <ac:picMk id="9" creationId="{975971AB-A567-EC13-FEB4-6D203B021976}"/>
          </ac:picMkLst>
        </pc:picChg>
        <pc:picChg chg="add mod">
          <ac:chgData name="CHEN, KATHY (PGR)" userId="S::u2267086@live.warwick.ac.uk::33ad319c-faab-44e7-b730-ab3160d18fae" providerId="AD" clId="Web-{6C417775-A1EC-4ED7-94F7-253F5AF93BC6}" dt="2023-02-28T22:07:58.253" v="262" actId="1076"/>
          <ac:picMkLst>
            <pc:docMk/>
            <pc:sldMk cId="510033281" sldId="455"/>
            <ac:picMk id="10" creationId="{FFD7D4D5-A5BF-DBF1-9339-D57D46633D52}"/>
          </ac:picMkLst>
        </pc:picChg>
      </pc:sldChg>
      <pc:sldChg chg="del">
        <pc:chgData name="CHEN, KATHY (PGR)" userId="S::u2267086@live.warwick.ac.uk::33ad319c-faab-44e7-b730-ab3160d18fae" providerId="AD" clId="Web-{6C417775-A1EC-4ED7-94F7-253F5AF93BC6}" dt="2023-02-28T22:00:49.816" v="92"/>
        <pc:sldMkLst>
          <pc:docMk/>
          <pc:sldMk cId="1286038812" sldId="455"/>
        </pc:sldMkLst>
      </pc:sldChg>
      <pc:sldChg chg="del">
        <pc:chgData name="CHEN, KATHY (PGR)" userId="S::u2267086@live.warwick.ac.uk::33ad319c-faab-44e7-b730-ab3160d18fae" providerId="AD" clId="Web-{6C417775-A1EC-4ED7-94F7-253F5AF93BC6}" dt="2023-02-28T22:00:51.004" v="93"/>
        <pc:sldMkLst>
          <pc:docMk/>
          <pc:sldMk cId="1039525856" sldId="456"/>
        </pc:sldMkLst>
      </pc:sldChg>
      <pc:sldChg chg="addSp delSp modSp add replId">
        <pc:chgData name="CHEN, KATHY (PGR)" userId="S::u2267086@live.warwick.ac.uk::33ad319c-faab-44e7-b730-ab3160d18fae" providerId="AD" clId="Web-{6C417775-A1EC-4ED7-94F7-253F5AF93BC6}" dt="2023-02-28T22:08:52.474" v="281" actId="20577"/>
        <pc:sldMkLst>
          <pc:docMk/>
          <pc:sldMk cId="3786417717" sldId="456"/>
        </pc:sldMkLst>
        <pc:spChg chg="mod">
          <ac:chgData name="CHEN, KATHY (PGR)" userId="S::u2267086@live.warwick.ac.uk::33ad319c-faab-44e7-b730-ab3160d18fae" providerId="AD" clId="Web-{6C417775-A1EC-4ED7-94F7-253F5AF93BC6}" dt="2023-02-28T22:08:52.474" v="281" actId="20577"/>
          <ac:spMkLst>
            <pc:docMk/>
            <pc:sldMk cId="3786417717" sldId="456"/>
            <ac:spMk id="3" creationId="{6BBFEDCC-1B51-5E8D-72D3-3AE797F1178F}"/>
          </ac:spMkLst>
        </pc:spChg>
        <pc:picChg chg="add mod">
          <ac:chgData name="CHEN, KATHY (PGR)" userId="S::u2267086@live.warwick.ac.uk::33ad319c-faab-44e7-b730-ab3160d18fae" providerId="AD" clId="Web-{6C417775-A1EC-4ED7-94F7-253F5AF93BC6}" dt="2023-02-28T22:08:35.942" v="275" actId="1076"/>
          <ac:picMkLst>
            <pc:docMk/>
            <pc:sldMk cId="3786417717" sldId="456"/>
            <ac:picMk id="6" creationId="{0312503E-3CAB-D536-2E1E-F984DD180579}"/>
          </ac:picMkLst>
        </pc:picChg>
        <pc:picChg chg="del">
          <ac:chgData name="CHEN, KATHY (PGR)" userId="S::u2267086@live.warwick.ac.uk::33ad319c-faab-44e7-b730-ab3160d18fae" providerId="AD" clId="Web-{6C417775-A1EC-4ED7-94F7-253F5AF93BC6}" dt="2023-02-28T22:08:16.050" v="269"/>
          <ac:picMkLst>
            <pc:docMk/>
            <pc:sldMk cId="3786417717" sldId="456"/>
            <ac:picMk id="9" creationId="{975971AB-A567-EC13-FEB4-6D203B021976}"/>
          </ac:picMkLst>
        </pc:picChg>
        <pc:picChg chg="del">
          <ac:chgData name="CHEN, KATHY (PGR)" userId="S::u2267086@live.warwick.ac.uk::33ad319c-faab-44e7-b730-ab3160d18fae" providerId="AD" clId="Web-{6C417775-A1EC-4ED7-94F7-253F5AF93BC6}" dt="2023-02-28T22:08:17.238" v="270"/>
          <ac:picMkLst>
            <pc:docMk/>
            <pc:sldMk cId="3786417717" sldId="456"/>
            <ac:picMk id="10" creationId="{FFD7D4D5-A5BF-DBF1-9339-D57D46633D52}"/>
          </ac:picMkLst>
        </pc:picChg>
      </pc:sldChg>
      <pc:sldChg chg="delSp modSp add replId">
        <pc:chgData name="CHEN, KATHY (PGR)" userId="S::u2267086@live.warwick.ac.uk::33ad319c-faab-44e7-b730-ab3160d18fae" providerId="AD" clId="Web-{6C417775-A1EC-4ED7-94F7-253F5AF93BC6}" dt="2023-02-28T22:09:43.303" v="290" actId="20577"/>
        <pc:sldMkLst>
          <pc:docMk/>
          <pc:sldMk cId="2823681130" sldId="457"/>
        </pc:sldMkLst>
        <pc:spChg chg="mod">
          <ac:chgData name="CHEN, KATHY (PGR)" userId="S::u2267086@live.warwick.ac.uk::33ad319c-faab-44e7-b730-ab3160d18fae" providerId="AD" clId="Web-{6C417775-A1EC-4ED7-94F7-253F5AF93BC6}" dt="2023-02-28T22:09:43.303" v="290" actId="20577"/>
          <ac:spMkLst>
            <pc:docMk/>
            <pc:sldMk cId="2823681130" sldId="457"/>
            <ac:spMk id="3" creationId="{6BBFEDCC-1B51-5E8D-72D3-3AE797F1178F}"/>
          </ac:spMkLst>
        </pc:spChg>
        <pc:picChg chg="del">
          <ac:chgData name="CHEN, KATHY (PGR)" userId="S::u2267086@live.warwick.ac.uk::33ad319c-faab-44e7-b730-ab3160d18fae" providerId="AD" clId="Web-{6C417775-A1EC-4ED7-94F7-253F5AF93BC6}" dt="2023-02-28T22:09:06.802" v="285"/>
          <ac:picMkLst>
            <pc:docMk/>
            <pc:sldMk cId="2823681130" sldId="457"/>
            <ac:picMk id="6" creationId="{0312503E-3CAB-D536-2E1E-F984DD180579}"/>
          </ac:picMkLst>
        </pc:picChg>
      </pc:sldChg>
      <pc:sldChg chg="del">
        <pc:chgData name="CHEN, KATHY (PGR)" userId="S::u2267086@live.warwick.ac.uk::33ad319c-faab-44e7-b730-ab3160d18fae" providerId="AD" clId="Web-{6C417775-A1EC-4ED7-94F7-253F5AF93BC6}" dt="2023-02-28T22:00:51.035" v="94"/>
        <pc:sldMkLst>
          <pc:docMk/>
          <pc:sldMk cId="4069224444" sldId="457"/>
        </pc:sldMkLst>
      </pc:sldChg>
      <pc:sldChg chg="modSp add replId">
        <pc:chgData name="CHEN, KATHY (PGR)" userId="S::u2267086@live.warwick.ac.uk::33ad319c-faab-44e7-b730-ab3160d18fae" providerId="AD" clId="Web-{6C417775-A1EC-4ED7-94F7-253F5AF93BC6}" dt="2023-02-28T22:09:56.023" v="294" actId="20577"/>
        <pc:sldMkLst>
          <pc:docMk/>
          <pc:sldMk cId="1139052832" sldId="458"/>
        </pc:sldMkLst>
        <pc:spChg chg="mod">
          <ac:chgData name="CHEN, KATHY (PGR)" userId="S::u2267086@live.warwick.ac.uk::33ad319c-faab-44e7-b730-ab3160d18fae" providerId="AD" clId="Web-{6C417775-A1EC-4ED7-94F7-253F5AF93BC6}" dt="2023-02-28T22:09:56.023" v="294" actId="20577"/>
          <ac:spMkLst>
            <pc:docMk/>
            <pc:sldMk cId="1139052832" sldId="458"/>
            <ac:spMk id="3" creationId="{6BBFEDCC-1B51-5E8D-72D3-3AE797F1178F}"/>
          </ac:spMkLst>
        </pc:spChg>
      </pc:sldChg>
      <pc:sldChg chg="del">
        <pc:chgData name="CHEN, KATHY (PGR)" userId="S::u2267086@live.warwick.ac.uk::33ad319c-faab-44e7-b730-ab3160d18fae" providerId="AD" clId="Web-{6C417775-A1EC-4ED7-94F7-253F5AF93BC6}" dt="2023-02-28T22:00:51.504" v="95"/>
        <pc:sldMkLst>
          <pc:docMk/>
          <pc:sldMk cId="2701899332" sldId="458"/>
        </pc:sldMkLst>
      </pc:sldChg>
      <pc:sldChg chg="modSp add replId">
        <pc:chgData name="CHEN, KATHY (PGR)" userId="S::u2267086@live.warwick.ac.uk::33ad319c-faab-44e7-b730-ab3160d18fae" providerId="AD" clId="Web-{6C417775-A1EC-4ED7-94F7-253F5AF93BC6}" dt="2023-02-28T22:10:14.226" v="300" actId="20577"/>
        <pc:sldMkLst>
          <pc:docMk/>
          <pc:sldMk cId="1567105312" sldId="459"/>
        </pc:sldMkLst>
        <pc:spChg chg="mod">
          <ac:chgData name="CHEN, KATHY (PGR)" userId="S::u2267086@live.warwick.ac.uk::33ad319c-faab-44e7-b730-ab3160d18fae" providerId="AD" clId="Web-{6C417775-A1EC-4ED7-94F7-253F5AF93BC6}" dt="2023-02-28T22:10:14.226" v="300" actId="20577"/>
          <ac:spMkLst>
            <pc:docMk/>
            <pc:sldMk cId="1567105312" sldId="459"/>
            <ac:spMk id="3" creationId="{6BBFEDCC-1B51-5E8D-72D3-3AE797F1178F}"/>
          </ac:spMkLst>
        </pc:spChg>
      </pc:sldChg>
      <pc:sldChg chg="del">
        <pc:chgData name="CHEN, KATHY (PGR)" userId="S::u2267086@live.warwick.ac.uk::33ad319c-faab-44e7-b730-ab3160d18fae" providerId="AD" clId="Web-{6C417775-A1EC-4ED7-94F7-253F5AF93BC6}" dt="2023-02-28T22:00:52.207" v="96"/>
        <pc:sldMkLst>
          <pc:docMk/>
          <pc:sldMk cId="3931385344" sldId="459"/>
        </pc:sldMkLst>
      </pc:sldChg>
      <pc:sldChg chg="del">
        <pc:chgData name="CHEN, KATHY (PGR)" userId="S::u2267086@live.warwick.ac.uk::33ad319c-faab-44e7-b730-ab3160d18fae" providerId="AD" clId="Web-{6C417775-A1EC-4ED7-94F7-253F5AF93BC6}" dt="2023-02-28T22:00:52.347" v="97"/>
        <pc:sldMkLst>
          <pc:docMk/>
          <pc:sldMk cId="1125881708" sldId="460"/>
        </pc:sldMkLst>
      </pc:sldChg>
      <pc:sldChg chg="modSp add replId">
        <pc:chgData name="CHEN, KATHY (PGR)" userId="S::u2267086@live.warwick.ac.uk::33ad319c-faab-44e7-b730-ab3160d18fae" providerId="AD" clId="Web-{6C417775-A1EC-4ED7-94F7-253F5AF93BC6}" dt="2023-02-28T22:10:44.352" v="307" actId="20577"/>
        <pc:sldMkLst>
          <pc:docMk/>
          <pc:sldMk cId="4210067622" sldId="460"/>
        </pc:sldMkLst>
        <pc:spChg chg="mod">
          <ac:chgData name="CHEN, KATHY (PGR)" userId="S::u2267086@live.warwick.ac.uk::33ad319c-faab-44e7-b730-ab3160d18fae" providerId="AD" clId="Web-{6C417775-A1EC-4ED7-94F7-253F5AF93BC6}" dt="2023-02-28T22:10:44.352" v="307" actId="20577"/>
          <ac:spMkLst>
            <pc:docMk/>
            <pc:sldMk cId="4210067622" sldId="460"/>
            <ac:spMk id="3" creationId="{6BBFEDCC-1B51-5E8D-72D3-3AE797F1178F}"/>
          </ac:spMkLst>
        </pc:spChg>
      </pc:sldChg>
      <pc:sldChg chg="del">
        <pc:chgData name="CHEN, KATHY (PGR)" userId="S::u2267086@live.warwick.ac.uk::33ad319c-faab-44e7-b730-ab3160d18fae" providerId="AD" clId="Web-{6C417775-A1EC-4ED7-94F7-253F5AF93BC6}" dt="2023-02-28T22:00:52.988" v="98"/>
        <pc:sldMkLst>
          <pc:docMk/>
          <pc:sldMk cId="3910071527" sldId="461"/>
        </pc:sldMkLst>
      </pc:sldChg>
      <pc:sldChg chg="addSp modSp add replId">
        <pc:chgData name="CHEN, KATHY (PGR)" userId="S::u2267086@live.warwick.ac.uk::33ad319c-faab-44e7-b730-ab3160d18fae" providerId="AD" clId="Web-{6C417775-A1EC-4ED7-94F7-253F5AF93BC6}" dt="2023-02-28T22:12:28.028" v="360" actId="20577"/>
        <pc:sldMkLst>
          <pc:docMk/>
          <pc:sldMk cId="3912599106" sldId="461"/>
        </pc:sldMkLst>
        <pc:spChg chg="mod">
          <ac:chgData name="CHEN, KATHY (PGR)" userId="S::u2267086@live.warwick.ac.uk::33ad319c-faab-44e7-b730-ab3160d18fae" providerId="AD" clId="Web-{6C417775-A1EC-4ED7-94F7-253F5AF93BC6}" dt="2023-02-28T22:11:12.447" v="320" actId="20577"/>
          <ac:spMkLst>
            <pc:docMk/>
            <pc:sldMk cId="3912599106" sldId="461"/>
            <ac:spMk id="2" creationId="{20C34B7D-E70A-2934-8E22-8DFD850923A8}"/>
          </ac:spMkLst>
        </pc:spChg>
        <pc:spChg chg="mod">
          <ac:chgData name="CHEN, KATHY (PGR)" userId="S::u2267086@live.warwick.ac.uk::33ad319c-faab-44e7-b730-ab3160d18fae" providerId="AD" clId="Web-{6C417775-A1EC-4ED7-94F7-253F5AF93BC6}" dt="2023-02-28T22:12:28.028" v="360" actId="20577"/>
          <ac:spMkLst>
            <pc:docMk/>
            <pc:sldMk cId="3912599106" sldId="461"/>
            <ac:spMk id="3" creationId="{6BBFEDCC-1B51-5E8D-72D3-3AE797F1178F}"/>
          </ac:spMkLst>
        </pc:spChg>
        <pc:picChg chg="add mod">
          <ac:chgData name="CHEN, KATHY (PGR)" userId="S::u2267086@live.warwick.ac.uk::33ad319c-faab-44e7-b730-ab3160d18fae" providerId="AD" clId="Web-{6C417775-A1EC-4ED7-94F7-253F5AF93BC6}" dt="2023-02-28T22:11:48.448" v="330" actId="14100"/>
          <ac:picMkLst>
            <pc:docMk/>
            <pc:sldMk cId="3912599106" sldId="461"/>
            <ac:picMk id="6" creationId="{33AF0248-A18F-397A-E744-8D982C6DD1FC}"/>
          </ac:picMkLst>
        </pc:picChg>
      </pc:sldChg>
      <pc:sldChg chg="delSp modSp add replId">
        <pc:chgData name="CHEN, KATHY (PGR)" userId="S::u2267086@live.warwick.ac.uk::33ad319c-faab-44e7-b730-ab3160d18fae" providerId="AD" clId="Web-{6C417775-A1EC-4ED7-94F7-253F5AF93BC6}" dt="2023-02-28T22:13:16.827" v="379" actId="20577"/>
        <pc:sldMkLst>
          <pc:docMk/>
          <pc:sldMk cId="2959934492" sldId="462"/>
        </pc:sldMkLst>
        <pc:spChg chg="mod">
          <ac:chgData name="CHEN, KATHY (PGR)" userId="S::u2267086@live.warwick.ac.uk::33ad319c-faab-44e7-b730-ab3160d18fae" providerId="AD" clId="Web-{6C417775-A1EC-4ED7-94F7-253F5AF93BC6}" dt="2023-02-28T22:13:16.827" v="379" actId="20577"/>
          <ac:spMkLst>
            <pc:docMk/>
            <pc:sldMk cId="2959934492" sldId="462"/>
            <ac:spMk id="3" creationId="{6BBFEDCC-1B51-5E8D-72D3-3AE797F1178F}"/>
          </ac:spMkLst>
        </pc:spChg>
        <pc:picChg chg="del">
          <ac:chgData name="CHEN, KATHY (PGR)" userId="S::u2267086@live.warwick.ac.uk::33ad319c-faab-44e7-b730-ab3160d18fae" providerId="AD" clId="Web-{6C417775-A1EC-4ED7-94F7-253F5AF93BC6}" dt="2023-02-28T22:12:31.387" v="362"/>
          <ac:picMkLst>
            <pc:docMk/>
            <pc:sldMk cId="2959934492" sldId="462"/>
            <ac:picMk id="6" creationId="{33AF0248-A18F-397A-E744-8D982C6DD1FC}"/>
          </ac:picMkLst>
        </pc:picChg>
      </pc:sldChg>
      <pc:sldChg chg="del">
        <pc:chgData name="CHEN, KATHY (PGR)" userId="S::u2267086@live.warwick.ac.uk::33ad319c-faab-44e7-b730-ab3160d18fae" providerId="AD" clId="Web-{6C417775-A1EC-4ED7-94F7-253F5AF93BC6}" dt="2023-02-28T22:00:53.504" v="99"/>
        <pc:sldMkLst>
          <pc:docMk/>
          <pc:sldMk cId="3080447537" sldId="462"/>
        </pc:sldMkLst>
      </pc:sldChg>
      <pc:sldChg chg="del">
        <pc:chgData name="CHEN, KATHY (PGR)" userId="S::u2267086@live.warwick.ac.uk::33ad319c-faab-44e7-b730-ab3160d18fae" providerId="AD" clId="Web-{6C417775-A1EC-4ED7-94F7-253F5AF93BC6}" dt="2023-02-28T22:00:53.660" v="100"/>
        <pc:sldMkLst>
          <pc:docMk/>
          <pc:sldMk cId="1639220294" sldId="463"/>
        </pc:sldMkLst>
      </pc:sldChg>
      <pc:sldChg chg="modSp add replId">
        <pc:chgData name="CHEN, KATHY (PGR)" userId="S::u2267086@live.warwick.ac.uk::33ad319c-faab-44e7-b730-ab3160d18fae" providerId="AD" clId="Web-{6C417775-A1EC-4ED7-94F7-253F5AF93BC6}" dt="2023-02-28T22:13:30.311" v="389" actId="20577"/>
        <pc:sldMkLst>
          <pc:docMk/>
          <pc:sldMk cId="4003344870" sldId="463"/>
        </pc:sldMkLst>
        <pc:spChg chg="mod">
          <ac:chgData name="CHEN, KATHY (PGR)" userId="S::u2267086@live.warwick.ac.uk::33ad319c-faab-44e7-b730-ab3160d18fae" providerId="AD" clId="Web-{6C417775-A1EC-4ED7-94F7-253F5AF93BC6}" dt="2023-02-28T22:13:30.311" v="389" actId="20577"/>
          <ac:spMkLst>
            <pc:docMk/>
            <pc:sldMk cId="4003344870" sldId="463"/>
            <ac:spMk id="3" creationId="{6BBFEDCC-1B51-5E8D-72D3-3AE797F1178F}"/>
          </ac:spMkLst>
        </pc:spChg>
      </pc:sldChg>
      <pc:sldChg chg="modSp add replId">
        <pc:chgData name="CHEN, KATHY (PGR)" userId="S::u2267086@live.warwick.ac.uk::33ad319c-faab-44e7-b730-ab3160d18fae" providerId="AD" clId="Web-{6C417775-A1EC-4ED7-94F7-253F5AF93BC6}" dt="2023-02-28T22:14:02.750" v="407" actId="20577"/>
        <pc:sldMkLst>
          <pc:docMk/>
          <pc:sldMk cId="1725962544" sldId="464"/>
        </pc:sldMkLst>
        <pc:spChg chg="mod">
          <ac:chgData name="CHEN, KATHY (PGR)" userId="S::u2267086@live.warwick.ac.uk::33ad319c-faab-44e7-b730-ab3160d18fae" providerId="AD" clId="Web-{6C417775-A1EC-4ED7-94F7-253F5AF93BC6}" dt="2023-02-28T22:14:02.750" v="407" actId="20577"/>
          <ac:spMkLst>
            <pc:docMk/>
            <pc:sldMk cId="1725962544" sldId="464"/>
            <ac:spMk id="3" creationId="{6BBFEDCC-1B51-5E8D-72D3-3AE797F1178F}"/>
          </ac:spMkLst>
        </pc:spChg>
      </pc:sldChg>
      <pc:sldChg chg="del">
        <pc:chgData name="CHEN, KATHY (PGR)" userId="S::u2267086@live.warwick.ac.uk::33ad319c-faab-44e7-b730-ab3160d18fae" providerId="AD" clId="Web-{6C417775-A1EC-4ED7-94F7-253F5AF93BC6}" dt="2023-02-28T22:00:55.019" v="101"/>
        <pc:sldMkLst>
          <pc:docMk/>
          <pc:sldMk cId="3658441875" sldId="464"/>
        </pc:sldMkLst>
      </pc:sldChg>
      <pc:sldChg chg="modSp add replId">
        <pc:chgData name="CHEN, KATHY (PGR)" userId="S::u2267086@live.warwick.ac.uk::33ad319c-faab-44e7-b730-ab3160d18fae" providerId="AD" clId="Web-{6C417775-A1EC-4ED7-94F7-253F5AF93BC6}" dt="2023-02-28T22:14:42.798" v="428" actId="20577"/>
        <pc:sldMkLst>
          <pc:docMk/>
          <pc:sldMk cId="2620850946" sldId="465"/>
        </pc:sldMkLst>
        <pc:spChg chg="mod">
          <ac:chgData name="CHEN, KATHY (PGR)" userId="S::u2267086@live.warwick.ac.uk::33ad319c-faab-44e7-b730-ab3160d18fae" providerId="AD" clId="Web-{6C417775-A1EC-4ED7-94F7-253F5AF93BC6}" dt="2023-02-28T22:14:42.798" v="428" actId="20577"/>
          <ac:spMkLst>
            <pc:docMk/>
            <pc:sldMk cId="2620850946" sldId="465"/>
            <ac:spMk id="3" creationId="{6BBFEDCC-1B51-5E8D-72D3-3AE797F1178F}"/>
          </ac:spMkLst>
        </pc:spChg>
      </pc:sldChg>
      <pc:sldChg chg="del">
        <pc:chgData name="CHEN, KATHY (PGR)" userId="S::u2267086@live.warwick.ac.uk::33ad319c-faab-44e7-b730-ab3160d18fae" providerId="AD" clId="Web-{6C417775-A1EC-4ED7-94F7-253F5AF93BC6}" dt="2023-02-28T22:00:55.035" v="102"/>
        <pc:sldMkLst>
          <pc:docMk/>
          <pc:sldMk cId="2796902365" sldId="465"/>
        </pc:sldMkLst>
      </pc:sldChg>
      <pc:sldChg chg="del">
        <pc:chgData name="CHEN, KATHY (PGR)" userId="S::u2267086@live.warwick.ac.uk::33ad319c-faab-44e7-b730-ab3160d18fae" providerId="AD" clId="Web-{6C417775-A1EC-4ED7-94F7-253F5AF93BC6}" dt="2023-02-28T22:00:56.097" v="103"/>
        <pc:sldMkLst>
          <pc:docMk/>
          <pc:sldMk cId="2524118327" sldId="466"/>
        </pc:sldMkLst>
      </pc:sldChg>
      <pc:sldChg chg="delSp modSp add replId">
        <pc:chgData name="CHEN, KATHY (PGR)" userId="S::u2267086@live.warwick.ac.uk::33ad319c-faab-44e7-b730-ab3160d18fae" providerId="AD" clId="Web-{6C417775-A1EC-4ED7-94F7-253F5AF93BC6}" dt="2023-02-28T22:17:34.992" v="463" actId="20577"/>
        <pc:sldMkLst>
          <pc:docMk/>
          <pc:sldMk cId="3687095947" sldId="466"/>
        </pc:sldMkLst>
        <pc:spChg chg="del">
          <ac:chgData name="CHEN, KATHY (PGR)" userId="S::u2267086@live.warwick.ac.uk::33ad319c-faab-44e7-b730-ab3160d18fae" providerId="AD" clId="Web-{6C417775-A1EC-4ED7-94F7-253F5AF93BC6}" dt="2023-02-28T22:15:21.440" v="439"/>
          <ac:spMkLst>
            <pc:docMk/>
            <pc:sldMk cId="3687095947" sldId="466"/>
            <ac:spMk id="2" creationId="{20C34B7D-E70A-2934-8E22-8DFD850923A8}"/>
          </ac:spMkLst>
        </pc:spChg>
        <pc:spChg chg="mod">
          <ac:chgData name="CHEN, KATHY (PGR)" userId="S::u2267086@live.warwick.ac.uk::33ad319c-faab-44e7-b730-ab3160d18fae" providerId="AD" clId="Web-{6C417775-A1EC-4ED7-94F7-253F5AF93BC6}" dt="2023-02-28T22:17:34.992" v="463" actId="20577"/>
          <ac:spMkLst>
            <pc:docMk/>
            <pc:sldMk cId="3687095947" sldId="466"/>
            <ac:spMk id="3" creationId="{6BBFEDCC-1B51-5E8D-72D3-3AE797F1178F}"/>
          </ac:spMkLst>
        </pc:spChg>
      </pc:sldChg>
      <pc:sldChg chg="addSp modSp add replId">
        <pc:chgData name="CHEN, KATHY (PGR)" userId="S::u2267086@live.warwick.ac.uk::33ad319c-faab-44e7-b730-ab3160d18fae" providerId="AD" clId="Web-{6C417775-A1EC-4ED7-94F7-253F5AF93BC6}" dt="2023-02-28T22:20:52.468" v="518" actId="1076"/>
        <pc:sldMkLst>
          <pc:docMk/>
          <pc:sldMk cId="3053863008" sldId="467"/>
        </pc:sldMkLst>
        <pc:spChg chg="add mod">
          <ac:chgData name="CHEN, KATHY (PGR)" userId="S::u2267086@live.warwick.ac.uk::33ad319c-faab-44e7-b730-ab3160d18fae" providerId="AD" clId="Web-{6C417775-A1EC-4ED7-94F7-253F5AF93BC6}" dt="2023-02-28T22:18:58.557" v="485" actId="1076"/>
          <ac:spMkLst>
            <pc:docMk/>
            <pc:sldMk cId="3053863008" sldId="467"/>
            <ac:spMk id="2" creationId="{F5CA0F4E-4437-32D4-3D2B-B14E6044E6DF}"/>
          </ac:spMkLst>
        </pc:spChg>
        <pc:spChg chg="mod">
          <ac:chgData name="CHEN, KATHY (PGR)" userId="S::u2267086@live.warwick.ac.uk::33ad319c-faab-44e7-b730-ab3160d18fae" providerId="AD" clId="Web-{6C417775-A1EC-4ED7-94F7-253F5AF93BC6}" dt="2023-02-28T22:19:18.230" v="491" actId="20577"/>
          <ac:spMkLst>
            <pc:docMk/>
            <pc:sldMk cId="3053863008" sldId="467"/>
            <ac:spMk id="3" creationId="{6BBFEDCC-1B51-5E8D-72D3-3AE797F1178F}"/>
          </ac:spMkLst>
        </pc:spChg>
        <pc:spChg chg="add mod">
          <ac:chgData name="CHEN, KATHY (PGR)" userId="S::u2267086@live.warwick.ac.uk::33ad319c-faab-44e7-b730-ab3160d18fae" providerId="AD" clId="Web-{6C417775-A1EC-4ED7-94F7-253F5AF93BC6}" dt="2023-02-28T22:20:31.264" v="511" actId="1076"/>
          <ac:spMkLst>
            <pc:docMk/>
            <pc:sldMk cId="3053863008" sldId="467"/>
            <ac:spMk id="9" creationId="{0CCF0779-DF13-A1A5-146A-333AF7CFA6F2}"/>
          </ac:spMkLst>
        </pc:spChg>
        <pc:spChg chg="add mod">
          <ac:chgData name="CHEN, KATHY (PGR)" userId="S::u2267086@live.warwick.ac.uk::33ad319c-faab-44e7-b730-ab3160d18fae" providerId="AD" clId="Web-{6C417775-A1EC-4ED7-94F7-253F5AF93BC6}" dt="2023-02-28T22:20:52.468" v="518" actId="1076"/>
          <ac:spMkLst>
            <pc:docMk/>
            <pc:sldMk cId="3053863008" sldId="467"/>
            <ac:spMk id="10" creationId="{C88FFC23-DA8A-7DFB-8302-CFE4FEB20E03}"/>
          </ac:spMkLst>
        </pc:spChg>
        <pc:picChg chg="add mod">
          <ac:chgData name="CHEN, KATHY (PGR)" userId="S::u2267086@live.warwick.ac.uk::33ad319c-faab-44e7-b730-ab3160d18fae" providerId="AD" clId="Web-{6C417775-A1EC-4ED7-94F7-253F5AF93BC6}" dt="2023-02-28T22:19:57.481" v="501" actId="1076"/>
          <ac:picMkLst>
            <pc:docMk/>
            <pc:sldMk cId="3053863008" sldId="467"/>
            <ac:picMk id="6" creationId="{D8CD764D-4B33-D06A-07C7-645F560AE8D7}"/>
          </ac:picMkLst>
        </pc:picChg>
        <pc:picChg chg="add mod">
          <ac:chgData name="CHEN, KATHY (PGR)" userId="S::u2267086@live.warwick.ac.uk::33ad319c-faab-44e7-b730-ab3160d18fae" providerId="AD" clId="Web-{6C417775-A1EC-4ED7-94F7-253F5AF93BC6}" dt="2023-02-28T22:20:00.153" v="502" actId="1076"/>
          <ac:picMkLst>
            <pc:docMk/>
            <pc:sldMk cId="3053863008" sldId="467"/>
            <ac:picMk id="8" creationId="{AF223E9E-45A9-1C20-3AC1-390EB29174FE}"/>
          </ac:picMkLst>
        </pc:picChg>
      </pc:sldChg>
      <pc:sldChg chg="del">
        <pc:chgData name="CHEN, KATHY (PGR)" userId="S::u2267086@live.warwick.ac.uk::33ad319c-faab-44e7-b730-ab3160d18fae" providerId="AD" clId="Web-{6C417775-A1EC-4ED7-94F7-253F5AF93BC6}" dt="2023-02-28T22:00:56.722" v="104"/>
        <pc:sldMkLst>
          <pc:docMk/>
          <pc:sldMk cId="4150234544" sldId="467"/>
        </pc:sldMkLst>
      </pc:sldChg>
      <pc:sldChg chg="del">
        <pc:chgData name="CHEN, KATHY (PGR)" userId="S::u2267086@live.warwick.ac.uk::33ad319c-faab-44e7-b730-ab3160d18fae" providerId="AD" clId="Web-{6C417775-A1EC-4ED7-94F7-253F5AF93BC6}" dt="2023-02-28T22:00:57.504" v="105"/>
        <pc:sldMkLst>
          <pc:docMk/>
          <pc:sldMk cId="4150866154" sldId="468"/>
        </pc:sldMkLst>
      </pc:sldChg>
      <pc:sldChg chg="addSp delSp modSp add replId modMedia addAnim">
        <pc:chgData name="CHEN, KATHY (PGR)" userId="S::u2267086@live.warwick.ac.uk::33ad319c-faab-44e7-b730-ab3160d18fae" providerId="AD" clId="Web-{6C417775-A1EC-4ED7-94F7-253F5AF93BC6}" dt="2023-02-28T22:31:56.741" v="572" actId="1076"/>
        <pc:sldMkLst>
          <pc:docMk/>
          <pc:sldMk cId="4190825381" sldId="468"/>
        </pc:sldMkLst>
        <pc:spChg chg="mod">
          <ac:chgData name="CHEN, KATHY (PGR)" userId="S::u2267086@live.warwick.ac.uk::33ad319c-faab-44e7-b730-ab3160d18fae" providerId="AD" clId="Web-{6C417775-A1EC-4ED7-94F7-253F5AF93BC6}" dt="2023-02-28T22:31:51.819" v="571" actId="20577"/>
          <ac:spMkLst>
            <pc:docMk/>
            <pc:sldMk cId="4190825381" sldId="468"/>
            <ac:spMk id="3" creationId="{6BBFEDCC-1B51-5E8D-72D3-3AE797F1178F}"/>
          </ac:spMkLst>
        </pc:spChg>
        <pc:spChg chg="del">
          <ac:chgData name="CHEN, KATHY (PGR)" userId="S::u2267086@live.warwick.ac.uk::33ad319c-faab-44e7-b730-ab3160d18fae" providerId="AD" clId="Web-{6C417775-A1EC-4ED7-94F7-253F5AF93BC6}" dt="2023-02-28T22:21:04.312" v="524"/>
          <ac:spMkLst>
            <pc:docMk/>
            <pc:sldMk cId="4190825381" sldId="468"/>
            <ac:spMk id="9" creationId="{0CCF0779-DF13-A1A5-146A-333AF7CFA6F2}"/>
          </ac:spMkLst>
        </pc:spChg>
        <pc:spChg chg="del mod">
          <ac:chgData name="CHEN, KATHY (PGR)" userId="S::u2267086@live.warwick.ac.uk::33ad319c-faab-44e7-b730-ab3160d18fae" providerId="AD" clId="Web-{6C417775-A1EC-4ED7-94F7-253F5AF93BC6}" dt="2023-02-28T22:21:01.859" v="523"/>
          <ac:spMkLst>
            <pc:docMk/>
            <pc:sldMk cId="4190825381" sldId="468"/>
            <ac:spMk id="10" creationId="{C88FFC23-DA8A-7DFB-8302-CFE4FEB20E03}"/>
          </ac:spMkLst>
        </pc:spChg>
        <pc:picChg chg="del">
          <ac:chgData name="CHEN, KATHY (PGR)" userId="S::u2267086@live.warwick.ac.uk::33ad319c-faab-44e7-b730-ab3160d18fae" providerId="AD" clId="Web-{6C417775-A1EC-4ED7-94F7-253F5AF93BC6}" dt="2023-02-28T22:20:56.812" v="520"/>
          <ac:picMkLst>
            <pc:docMk/>
            <pc:sldMk cId="4190825381" sldId="468"/>
            <ac:picMk id="6" creationId="{D8CD764D-4B33-D06A-07C7-645F560AE8D7}"/>
          </ac:picMkLst>
        </pc:picChg>
        <pc:picChg chg="del">
          <ac:chgData name="CHEN, KATHY (PGR)" userId="S::u2267086@live.warwick.ac.uk::33ad319c-faab-44e7-b730-ab3160d18fae" providerId="AD" clId="Web-{6C417775-A1EC-4ED7-94F7-253F5AF93BC6}" dt="2023-02-28T22:20:58.077" v="521"/>
          <ac:picMkLst>
            <pc:docMk/>
            <pc:sldMk cId="4190825381" sldId="468"/>
            <ac:picMk id="8" creationId="{AF223E9E-45A9-1C20-3AC1-390EB29174FE}"/>
          </ac:picMkLst>
        </pc:picChg>
        <pc:picChg chg="add mod">
          <ac:chgData name="CHEN, KATHY (PGR)" userId="S::u2267086@live.warwick.ac.uk::33ad319c-faab-44e7-b730-ab3160d18fae" providerId="AD" clId="Web-{6C417775-A1EC-4ED7-94F7-253F5AF93BC6}" dt="2023-02-28T22:31:56.741" v="572" actId="1076"/>
          <ac:picMkLst>
            <pc:docMk/>
            <pc:sldMk cId="4190825381" sldId="468"/>
            <ac:picMk id="11" creationId="{54253451-7898-B119-84CB-B3A1145ED0EA}"/>
          </ac:picMkLst>
        </pc:picChg>
      </pc:sldChg>
      <pc:sldChg chg="addSp delSp modSp add replId modMedia addAnim delAnim">
        <pc:chgData name="CHEN, KATHY (PGR)" userId="S::u2267086@live.warwick.ac.uk::33ad319c-faab-44e7-b730-ab3160d18fae" providerId="AD" clId="Web-{6C417775-A1EC-4ED7-94F7-253F5AF93BC6}" dt="2023-02-28T22:38:41.818" v="637" actId="20577"/>
        <pc:sldMkLst>
          <pc:docMk/>
          <pc:sldMk cId="1394717625" sldId="469"/>
        </pc:sldMkLst>
        <pc:spChg chg="mod">
          <ac:chgData name="CHEN, KATHY (PGR)" userId="S::u2267086@live.warwick.ac.uk::33ad319c-faab-44e7-b730-ab3160d18fae" providerId="AD" clId="Web-{6C417775-A1EC-4ED7-94F7-253F5AF93BC6}" dt="2023-02-28T22:32:54.946" v="581" actId="20577"/>
          <ac:spMkLst>
            <pc:docMk/>
            <pc:sldMk cId="1394717625" sldId="469"/>
            <ac:spMk id="2" creationId="{F5CA0F4E-4437-32D4-3D2B-B14E6044E6DF}"/>
          </ac:spMkLst>
        </pc:spChg>
        <pc:spChg chg="mod">
          <ac:chgData name="CHEN, KATHY (PGR)" userId="S::u2267086@live.warwick.ac.uk::33ad319c-faab-44e7-b730-ab3160d18fae" providerId="AD" clId="Web-{6C417775-A1EC-4ED7-94F7-253F5AF93BC6}" dt="2023-02-28T22:38:41.818" v="637" actId="20577"/>
          <ac:spMkLst>
            <pc:docMk/>
            <pc:sldMk cId="1394717625" sldId="469"/>
            <ac:spMk id="3" creationId="{6BBFEDCC-1B51-5E8D-72D3-3AE797F1178F}"/>
          </ac:spMkLst>
        </pc:spChg>
        <pc:picChg chg="add mod">
          <ac:chgData name="CHEN, KATHY (PGR)" userId="S::u2267086@live.warwick.ac.uk::33ad319c-faab-44e7-b730-ab3160d18fae" providerId="AD" clId="Web-{6C417775-A1EC-4ED7-94F7-253F5AF93BC6}" dt="2023-02-28T22:36:53.329" v="596" actId="1076"/>
          <ac:picMkLst>
            <pc:docMk/>
            <pc:sldMk cId="1394717625" sldId="469"/>
            <ac:picMk id="6" creationId="{DE1C7969-A5BA-F7BF-9D07-691CFE6A6EC4}"/>
          </ac:picMkLst>
        </pc:picChg>
        <pc:picChg chg="add mod">
          <ac:chgData name="CHEN, KATHY (PGR)" userId="S::u2267086@live.warwick.ac.uk::33ad319c-faab-44e7-b730-ab3160d18fae" providerId="AD" clId="Web-{6C417775-A1EC-4ED7-94F7-253F5AF93BC6}" dt="2023-02-28T22:37:11.861" v="601" actId="1076"/>
          <ac:picMkLst>
            <pc:docMk/>
            <pc:sldMk cId="1394717625" sldId="469"/>
            <ac:picMk id="8" creationId="{D5005166-5DA2-3A9C-53CB-1B77807C4013}"/>
          </ac:picMkLst>
        </pc:picChg>
        <pc:picChg chg="del">
          <ac:chgData name="CHEN, KATHY (PGR)" userId="S::u2267086@live.warwick.ac.uk::33ad319c-faab-44e7-b730-ab3160d18fae" providerId="AD" clId="Web-{6C417775-A1EC-4ED7-94F7-253F5AF93BC6}" dt="2023-02-28T22:32:30.430" v="574"/>
          <ac:picMkLst>
            <pc:docMk/>
            <pc:sldMk cId="1394717625" sldId="469"/>
            <ac:picMk id="11" creationId="{54253451-7898-B119-84CB-B3A1145ED0EA}"/>
          </ac:picMkLst>
        </pc:picChg>
      </pc:sldChg>
      <pc:sldChg chg="del">
        <pc:chgData name="CHEN, KATHY (PGR)" userId="S::u2267086@live.warwick.ac.uk::33ad319c-faab-44e7-b730-ab3160d18fae" providerId="AD" clId="Web-{6C417775-A1EC-4ED7-94F7-253F5AF93BC6}" dt="2023-02-28T22:00:58.051" v="106"/>
        <pc:sldMkLst>
          <pc:docMk/>
          <pc:sldMk cId="4017315853" sldId="469"/>
        </pc:sldMkLst>
      </pc:sldChg>
      <pc:sldChg chg="del">
        <pc:chgData name="CHEN, KATHY (PGR)" userId="S::u2267086@live.warwick.ac.uk::33ad319c-faab-44e7-b730-ab3160d18fae" providerId="AD" clId="Web-{6C417775-A1EC-4ED7-94F7-253F5AF93BC6}" dt="2023-02-28T22:00:58.191" v="107"/>
        <pc:sldMkLst>
          <pc:docMk/>
          <pc:sldMk cId="1861726689" sldId="470"/>
        </pc:sldMkLst>
      </pc:sldChg>
      <pc:sldChg chg="addSp delSp modSp add replId delAnim">
        <pc:chgData name="CHEN, KATHY (PGR)" userId="S::u2267086@live.warwick.ac.uk::33ad319c-faab-44e7-b730-ab3160d18fae" providerId="AD" clId="Web-{6C417775-A1EC-4ED7-94F7-253F5AF93BC6}" dt="2023-02-28T22:40:08.039" v="663" actId="20577"/>
        <pc:sldMkLst>
          <pc:docMk/>
          <pc:sldMk cId="4003004678" sldId="470"/>
        </pc:sldMkLst>
        <pc:spChg chg="mod">
          <ac:chgData name="CHEN, KATHY (PGR)" userId="S::u2267086@live.warwick.ac.uk::33ad319c-faab-44e7-b730-ab3160d18fae" providerId="AD" clId="Web-{6C417775-A1EC-4ED7-94F7-253F5AF93BC6}" dt="2023-02-28T22:40:08.039" v="663" actId="20577"/>
          <ac:spMkLst>
            <pc:docMk/>
            <pc:sldMk cId="4003004678" sldId="470"/>
            <ac:spMk id="3" creationId="{6BBFEDCC-1B51-5E8D-72D3-3AE797F1178F}"/>
          </ac:spMkLst>
        </pc:spChg>
        <pc:picChg chg="del">
          <ac:chgData name="CHEN, KATHY (PGR)" userId="S::u2267086@live.warwick.ac.uk::33ad319c-faab-44e7-b730-ab3160d18fae" providerId="AD" clId="Web-{6C417775-A1EC-4ED7-94F7-253F5AF93BC6}" dt="2023-02-28T22:37:35.440" v="625"/>
          <ac:picMkLst>
            <pc:docMk/>
            <pc:sldMk cId="4003004678" sldId="470"/>
            <ac:picMk id="6" creationId="{DE1C7969-A5BA-F7BF-9D07-691CFE6A6EC4}"/>
          </ac:picMkLst>
        </pc:picChg>
        <pc:picChg chg="del">
          <ac:chgData name="CHEN, KATHY (PGR)" userId="S::u2267086@live.warwick.ac.uk::33ad319c-faab-44e7-b730-ab3160d18fae" providerId="AD" clId="Web-{6C417775-A1EC-4ED7-94F7-253F5AF93BC6}" dt="2023-02-28T22:37:35.175" v="624"/>
          <ac:picMkLst>
            <pc:docMk/>
            <pc:sldMk cId="4003004678" sldId="470"/>
            <ac:picMk id="8" creationId="{D5005166-5DA2-3A9C-53CB-1B77807C4013}"/>
          </ac:picMkLst>
        </pc:picChg>
        <pc:picChg chg="add mod">
          <ac:chgData name="CHEN, KATHY (PGR)" userId="S::u2267086@live.warwick.ac.uk::33ad319c-faab-44e7-b730-ab3160d18fae" providerId="AD" clId="Web-{6C417775-A1EC-4ED7-94F7-253F5AF93BC6}" dt="2023-02-28T22:39:36.648" v="650" actId="1076"/>
          <ac:picMkLst>
            <pc:docMk/>
            <pc:sldMk cId="4003004678" sldId="470"/>
            <ac:picMk id="9" creationId="{758FD069-5BC5-257D-CC73-5458DC8440D7}"/>
          </ac:picMkLst>
        </pc:picChg>
      </pc:sldChg>
      <pc:sldChg chg="del">
        <pc:chgData name="CHEN, KATHY (PGR)" userId="S::u2267086@live.warwick.ac.uk::33ad319c-faab-44e7-b730-ab3160d18fae" providerId="AD" clId="Web-{6C417775-A1EC-4ED7-94F7-253F5AF93BC6}" dt="2023-02-28T22:00:58.410" v="108"/>
        <pc:sldMkLst>
          <pc:docMk/>
          <pc:sldMk cId="81909584" sldId="471"/>
        </pc:sldMkLst>
      </pc:sldChg>
      <pc:sldChg chg="addSp delSp modSp add replId modMedia addAnim">
        <pc:chgData name="CHEN, KATHY (PGR)" userId="S::u2267086@live.warwick.ac.uk::33ad319c-faab-44e7-b730-ab3160d18fae" providerId="AD" clId="Web-{6C417775-A1EC-4ED7-94F7-253F5AF93BC6}" dt="2023-02-28T22:43:11.530" v="674" actId="1076"/>
        <pc:sldMkLst>
          <pc:docMk/>
          <pc:sldMk cId="1085291244" sldId="471"/>
        </pc:sldMkLst>
        <pc:spChg chg="mod">
          <ac:chgData name="CHEN, KATHY (PGR)" userId="S::u2267086@live.warwick.ac.uk::33ad319c-faab-44e7-b730-ab3160d18fae" providerId="AD" clId="Web-{6C417775-A1EC-4ED7-94F7-253F5AF93BC6}" dt="2023-02-28T22:40:36.587" v="669" actId="20577"/>
          <ac:spMkLst>
            <pc:docMk/>
            <pc:sldMk cId="1085291244" sldId="471"/>
            <ac:spMk id="3" creationId="{6BBFEDCC-1B51-5E8D-72D3-3AE797F1178F}"/>
          </ac:spMkLst>
        </pc:spChg>
        <pc:picChg chg="add mod">
          <ac:chgData name="CHEN, KATHY (PGR)" userId="S::u2267086@live.warwick.ac.uk::33ad319c-faab-44e7-b730-ab3160d18fae" providerId="AD" clId="Web-{6C417775-A1EC-4ED7-94F7-253F5AF93BC6}" dt="2023-02-28T22:40:48.009" v="672" actId="1076"/>
          <ac:picMkLst>
            <pc:docMk/>
            <pc:sldMk cId="1085291244" sldId="471"/>
            <ac:picMk id="6" creationId="{908312CB-7658-D234-682D-38A623A2C447}"/>
          </ac:picMkLst>
        </pc:picChg>
        <pc:picChg chg="add mod">
          <ac:chgData name="CHEN, KATHY (PGR)" userId="S::u2267086@live.warwick.ac.uk::33ad319c-faab-44e7-b730-ab3160d18fae" providerId="AD" clId="Web-{6C417775-A1EC-4ED7-94F7-253F5AF93BC6}" dt="2023-02-28T22:43:11.530" v="674" actId="1076"/>
          <ac:picMkLst>
            <pc:docMk/>
            <pc:sldMk cId="1085291244" sldId="471"/>
            <ac:picMk id="8" creationId="{15F5BB11-8014-6AD8-AF22-59219D64F50E}"/>
          </ac:picMkLst>
        </pc:picChg>
        <pc:picChg chg="del">
          <ac:chgData name="CHEN, KATHY (PGR)" userId="S::u2267086@live.warwick.ac.uk::33ad319c-faab-44e7-b730-ab3160d18fae" providerId="AD" clId="Web-{6C417775-A1EC-4ED7-94F7-253F5AF93BC6}" dt="2023-02-28T22:40:11.743" v="665"/>
          <ac:picMkLst>
            <pc:docMk/>
            <pc:sldMk cId="1085291244" sldId="471"/>
            <ac:picMk id="9" creationId="{758FD069-5BC5-257D-CC73-5458DC8440D7}"/>
          </ac:picMkLst>
        </pc:picChg>
      </pc:sldChg>
      <pc:sldChg chg="addSp delSp modSp add replId modMedia addAnim delAnim">
        <pc:chgData name="CHEN, KATHY (PGR)" userId="S::u2267086@live.warwick.ac.uk::33ad319c-faab-44e7-b730-ab3160d18fae" providerId="AD" clId="Web-{6C417775-A1EC-4ED7-94F7-253F5AF93BC6}" dt="2023-03-01T17:59:58.738" v="746" actId="1076"/>
        <pc:sldMkLst>
          <pc:docMk/>
          <pc:sldMk cId="27950846" sldId="472"/>
        </pc:sldMkLst>
        <pc:spChg chg="mod">
          <ac:chgData name="CHEN, KATHY (PGR)" userId="S::u2267086@live.warwick.ac.uk::33ad319c-faab-44e7-b730-ab3160d18fae" providerId="AD" clId="Web-{6C417775-A1EC-4ED7-94F7-253F5AF93BC6}" dt="2023-03-01T17:59:54.144" v="745" actId="20577"/>
          <ac:spMkLst>
            <pc:docMk/>
            <pc:sldMk cId="27950846" sldId="472"/>
            <ac:spMk id="3" creationId="{6BBFEDCC-1B51-5E8D-72D3-3AE797F1178F}"/>
          </ac:spMkLst>
        </pc:spChg>
        <pc:picChg chg="add mod">
          <ac:chgData name="CHEN, KATHY (PGR)" userId="S::u2267086@live.warwick.ac.uk::33ad319c-faab-44e7-b730-ab3160d18fae" providerId="AD" clId="Web-{6C417775-A1EC-4ED7-94F7-253F5AF93BC6}" dt="2023-03-01T17:59:58.738" v="746" actId="1076"/>
          <ac:picMkLst>
            <pc:docMk/>
            <pc:sldMk cId="27950846" sldId="472"/>
            <ac:picMk id="6" creationId="{277E2385-067F-F831-18E4-5ECD2340FF27}"/>
          </ac:picMkLst>
        </pc:picChg>
        <pc:picChg chg="del">
          <ac:chgData name="CHEN, KATHY (PGR)" userId="S::u2267086@live.warwick.ac.uk::33ad319c-faab-44e7-b730-ab3160d18fae" providerId="AD" clId="Web-{6C417775-A1EC-4ED7-94F7-253F5AF93BC6}" dt="2023-02-28T22:43:20.624" v="677"/>
          <ac:picMkLst>
            <pc:docMk/>
            <pc:sldMk cId="27950846" sldId="472"/>
            <ac:picMk id="6" creationId="{908312CB-7658-D234-682D-38A623A2C447}"/>
          </ac:picMkLst>
        </pc:picChg>
        <pc:picChg chg="del">
          <ac:chgData name="CHEN, KATHY (PGR)" userId="S::u2267086@live.warwick.ac.uk::33ad319c-faab-44e7-b730-ab3160d18fae" providerId="AD" clId="Web-{6C417775-A1EC-4ED7-94F7-253F5AF93BC6}" dt="2023-02-28T22:43:19.624" v="676"/>
          <ac:picMkLst>
            <pc:docMk/>
            <pc:sldMk cId="27950846" sldId="472"/>
            <ac:picMk id="8" creationId="{15F5BB11-8014-6AD8-AF22-59219D64F50E}"/>
          </ac:picMkLst>
        </pc:picChg>
      </pc:sldChg>
      <pc:sldChg chg="del">
        <pc:chgData name="CHEN, KATHY (PGR)" userId="S::u2267086@live.warwick.ac.uk::33ad319c-faab-44e7-b730-ab3160d18fae" providerId="AD" clId="Web-{6C417775-A1EC-4ED7-94F7-253F5AF93BC6}" dt="2023-02-28T22:00:58.988" v="109"/>
        <pc:sldMkLst>
          <pc:docMk/>
          <pc:sldMk cId="1606976608" sldId="472"/>
        </pc:sldMkLst>
      </pc:sldChg>
      <pc:sldChg chg="del">
        <pc:chgData name="CHEN, KATHY (PGR)" userId="S::u2267086@live.warwick.ac.uk::33ad319c-faab-44e7-b730-ab3160d18fae" providerId="AD" clId="Web-{6C417775-A1EC-4ED7-94F7-253F5AF93BC6}" dt="2023-02-28T22:00:59.863" v="110"/>
        <pc:sldMkLst>
          <pc:docMk/>
          <pc:sldMk cId="247869993" sldId="473"/>
        </pc:sldMkLst>
      </pc:sldChg>
      <pc:sldChg chg="delSp modSp add replId delAnim">
        <pc:chgData name="CHEN, KATHY (PGR)" userId="S::u2267086@live.warwick.ac.uk::33ad319c-faab-44e7-b730-ab3160d18fae" providerId="AD" clId="Web-{6C417775-A1EC-4ED7-94F7-253F5AF93BC6}" dt="2023-03-01T18:01:29.678" v="763" actId="20577"/>
        <pc:sldMkLst>
          <pc:docMk/>
          <pc:sldMk cId="307875489" sldId="473"/>
        </pc:sldMkLst>
        <pc:spChg chg="mod">
          <ac:chgData name="CHEN, KATHY (PGR)" userId="S::u2267086@live.warwick.ac.uk::33ad319c-faab-44e7-b730-ab3160d18fae" providerId="AD" clId="Web-{6C417775-A1EC-4ED7-94F7-253F5AF93BC6}" dt="2023-03-01T18:01:16.475" v="758" actId="20577"/>
          <ac:spMkLst>
            <pc:docMk/>
            <pc:sldMk cId="307875489" sldId="473"/>
            <ac:spMk id="2" creationId="{F5CA0F4E-4437-32D4-3D2B-B14E6044E6DF}"/>
          </ac:spMkLst>
        </pc:spChg>
        <pc:spChg chg="mod">
          <ac:chgData name="CHEN, KATHY (PGR)" userId="S::u2267086@live.warwick.ac.uk::33ad319c-faab-44e7-b730-ab3160d18fae" providerId="AD" clId="Web-{6C417775-A1EC-4ED7-94F7-253F5AF93BC6}" dt="2023-03-01T18:01:29.678" v="763" actId="20577"/>
          <ac:spMkLst>
            <pc:docMk/>
            <pc:sldMk cId="307875489" sldId="473"/>
            <ac:spMk id="3" creationId="{6BBFEDCC-1B51-5E8D-72D3-3AE797F1178F}"/>
          </ac:spMkLst>
        </pc:spChg>
        <pc:picChg chg="del">
          <ac:chgData name="CHEN, KATHY (PGR)" userId="S::u2267086@live.warwick.ac.uk::33ad319c-faab-44e7-b730-ab3160d18fae" providerId="AD" clId="Web-{6C417775-A1EC-4ED7-94F7-253F5AF93BC6}" dt="2023-03-01T18:00:35.083" v="748"/>
          <ac:picMkLst>
            <pc:docMk/>
            <pc:sldMk cId="307875489" sldId="473"/>
            <ac:picMk id="6" creationId="{277E2385-067F-F831-18E4-5ECD2340FF27}"/>
          </ac:picMkLst>
        </pc:picChg>
      </pc:sldChg>
      <pc:sldChg chg="addSp modSp add replId modMedia addAnim">
        <pc:chgData name="CHEN, KATHY (PGR)" userId="S::u2267086@live.warwick.ac.uk::33ad319c-faab-44e7-b730-ab3160d18fae" providerId="AD" clId="Web-{6C417775-A1EC-4ED7-94F7-253F5AF93BC6}" dt="2023-03-01T18:06:50.015" v="800" actId="1076"/>
        <pc:sldMkLst>
          <pc:docMk/>
          <pc:sldMk cId="2371366938" sldId="474"/>
        </pc:sldMkLst>
        <pc:spChg chg="mod">
          <ac:chgData name="CHEN, KATHY (PGR)" userId="S::u2267086@live.warwick.ac.uk::33ad319c-faab-44e7-b730-ab3160d18fae" providerId="AD" clId="Web-{6C417775-A1EC-4ED7-94F7-253F5AF93BC6}" dt="2023-03-01T18:06:45.921" v="799" actId="20577"/>
          <ac:spMkLst>
            <pc:docMk/>
            <pc:sldMk cId="2371366938" sldId="474"/>
            <ac:spMk id="3" creationId="{6BBFEDCC-1B51-5E8D-72D3-3AE797F1178F}"/>
          </ac:spMkLst>
        </pc:spChg>
        <pc:picChg chg="add mod">
          <ac:chgData name="CHEN, KATHY (PGR)" userId="S::u2267086@live.warwick.ac.uk::33ad319c-faab-44e7-b730-ab3160d18fae" providerId="AD" clId="Web-{6C417775-A1EC-4ED7-94F7-253F5AF93BC6}" dt="2023-03-01T18:06:50.015" v="800" actId="1076"/>
          <ac:picMkLst>
            <pc:docMk/>
            <pc:sldMk cId="2371366938" sldId="474"/>
            <ac:picMk id="6" creationId="{B8282DFB-4947-A6A6-C0ED-E1D983F4D056}"/>
          </ac:picMkLst>
        </pc:picChg>
      </pc:sldChg>
      <pc:sldChg chg="del">
        <pc:chgData name="CHEN, KATHY (PGR)" userId="S::u2267086@live.warwick.ac.uk::33ad319c-faab-44e7-b730-ab3160d18fae" providerId="AD" clId="Web-{6C417775-A1EC-4ED7-94F7-253F5AF93BC6}" dt="2023-02-28T22:01:00.379" v="111"/>
        <pc:sldMkLst>
          <pc:docMk/>
          <pc:sldMk cId="3283136489" sldId="474"/>
        </pc:sldMkLst>
      </pc:sldChg>
      <pc:sldChg chg="del">
        <pc:chgData name="CHEN, KATHY (PGR)" userId="S::u2267086@live.warwick.ac.uk::33ad319c-faab-44e7-b730-ab3160d18fae" providerId="AD" clId="Web-{6C417775-A1EC-4ED7-94F7-253F5AF93BC6}" dt="2023-02-28T22:01:01.707" v="112"/>
        <pc:sldMkLst>
          <pc:docMk/>
          <pc:sldMk cId="2038782226" sldId="475"/>
        </pc:sldMkLst>
      </pc:sldChg>
      <pc:sldChg chg="delSp modSp add replId delAnim">
        <pc:chgData name="CHEN, KATHY (PGR)" userId="S::u2267086@live.warwick.ac.uk::33ad319c-faab-44e7-b730-ab3160d18fae" providerId="AD" clId="Web-{6C417775-A1EC-4ED7-94F7-253F5AF93BC6}" dt="2023-03-01T18:08:00.548" v="826" actId="20577"/>
        <pc:sldMkLst>
          <pc:docMk/>
          <pc:sldMk cId="3091592969" sldId="475"/>
        </pc:sldMkLst>
        <pc:spChg chg="mod">
          <ac:chgData name="CHEN, KATHY (PGR)" userId="S::u2267086@live.warwick.ac.uk::33ad319c-faab-44e7-b730-ab3160d18fae" providerId="AD" clId="Web-{6C417775-A1EC-4ED7-94F7-253F5AF93BC6}" dt="2023-03-01T18:08:00.548" v="826" actId="20577"/>
          <ac:spMkLst>
            <pc:docMk/>
            <pc:sldMk cId="3091592969" sldId="475"/>
            <ac:spMk id="3" creationId="{6BBFEDCC-1B51-5E8D-72D3-3AE797F1178F}"/>
          </ac:spMkLst>
        </pc:spChg>
        <pc:picChg chg="del">
          <ac:chgData name="CHEN, KATHY (PGR)" userId="S::u2267086@live.warwick.ac.uk::33ad319c-faab-44e7-b730-ab3160d18fae" providerId="AD" clId="Web-{6C417775-A1EC-4ED7-94F7-253F5AF93BC6}" dt="2023-03-01T18:07:04.562" v="802"/>
          <ac:picMkLst>
            <pc:docMk/>
            <pc:sldMk cId="3091592969" sldId="475"/>
            <ac:picMk id="6" creationId="{B8282DFB-4947-A6A6-C0ED-E1D983F4D056}"/>
          </ac:picMkLst>
        </pc:picChg>
      </pc:sldChg>
      <pc:sldChg chg="add replId">
        <pc:chgData name="CHEN, KATHY (PGR)" userId="S::u2267086@live.warwick.ac.uk::33ad319c-faab-44e7-b730-ab3160d18fae" providerId="AD" clId="Web-{6C417775-A1EC-4ED7-94F7-253F5AF93BC6}" dt="2023-03-01T18:08:05.204" v="827"/>
        <pc:sldMkLst>
          <pc:docMk/>
          <pc:sldMk cId="217503866" sldId="476"/>
        </pc:sldMkLst>
      </pc:sldChg>
      <pc:sldChg chg="del">
        <pc:chgData name="CHEN, KATHY (PGR)" userId="S::u2267086@live.warwick.ac.uk::33ad319c-faab-44e7-b730-ab3160d18fae" providerId="AD" clId="Web-{6C417775-A1EC-4ED7-94F7-253F5AF93BC6}" dt="2023-02-28T22:01:02.270" v="113"/>
        <pc:sldMkLst>
          <pc:docMk/>
          <pc:sldMk cId="2348149180" sldId="476"/>
        </pc:sldMkLst>
      </pc:sldChg>
      <pc:sldChg chg="del">
        <pc:chgData name="CHEN, KATHY (PGR)" userId="S::u2267086@live.warwick.ac.uk::33ad319c-faab-44e7-b730-ab3160d18fae" providerId="AD" clId="Web-{6C417775-A1EC-4ED7-94F7-253F5AF93BC6}" dt="2023-02-28T22:01:03.082" v="114"/>
        <pc:sldMkLst>
          <pc:docMk/>
          <pc:sldMk cId="379617631" sldId="478"/>
        </pc:sldMkLst>
      </pc:sldChg>
      <pc:sldChg chg="del">
        <pc:chgData name="CHEN, KATHY (PGR)" userId="S::u2267086@live.warwick.ac.uk::33ad319c-faab-44e7-b730-ab3160d18fae" providerId="AD" clId="Web-{6C417775-A1EC-4ED7-94F7-253F5AF93BC6}" dt="2023-02-28T22:01:04.051" v="115"/>
        <pc:sldMkLst>
          <pc:docMk/>
          <pc:sldMk cId="916202890" sldId="479"/>
        </pc:sldMkLst>
      </pc:sldChg>
      <pc:sldChg chg="del">
        <pc:chgData name="CHEN, KATHY (PGR)" userId="S::u2267086@live.warwick.ac.uk::33ad319c-faab-44e7-b730-ab3160d18fae" providerId="AD" clId="Web-{6C417775-A1EC-4ED7-94F7-253F5AF93BC6}" dt="2023-02-28T22:01:04.066" v="116"/>
        <pc:sldMkLst>
          <pc:docMk/>
          <pc:sldMk cId="1970903661" sldId="480"/>
        </pc:sldMkLst>
      </pc:sldChg>
      <pc:sldChg chg="del">
        <pc:chgData name="CHEN, KATHY (PGR)" userId="S::u2267086@live.warwick.ac.uk::33ad319c-faab-44e7-b730-ab3160d18fae" providerId="AD" clId="Web-{6C417775-A1EC-4ED7-94F7-253F5AF93BC6}" dt="2023-02-28T22:01:04.098" v="117"/>
        <pc:sldMkLst>
          <pc:docMk/>
          <pc:sldMk cId="3702825659" sldId="481"/>
        </pc:sldMkLst>
      </pc:sldChg>
      <pc:sldChg chg="del">
        <pc:chgData name="CHEN, KATHY (PGR)" userId="S::u2267086@live.warwick.ac.uk::33ad319c-faab-44e7-b730-ab3160d18fae" providerId="AD" clId="Web-{6C417775-A1EC-4ED7-94F7-253F5AF93BC6}" dt="2023-02-28T22:01:04.645" v="118"/>
        <pc:sldMkLst>
          <pc:docMk/>
          <pc:sldMk cId="1406111792" sldId="482"/>
        </pc:sldMkLst>
      </pc:sldChg>
      <pc:sldChg chg="del">
        <pc:chgData name="CHEN, KATHY (PGR)" userId="S::u2267086@live.warwick.ac.uk::33ad319c-faab-44e7-b730-ab3160d18fae" providerId="AD" clId="Web-{6C417775-A1EC-4ED7-94F7-253F5AF93BC6}" dt="2023-02-28T22:01:04.676" v="119"/>
        <pc:sldMkLst>
          <pc:docMk/>
          <pc:sldMk cId="1132540561" sldId="483"/>
        </pc:sldMkLst>
      </pc:sldChg>
      <pc:sldChg chg="del">
        <pc:chgData name="CHEN, KATHY (PGR)" userId="S::u2267086@live.warwick.ac.uk::33ad319c-faab-44e7-b730-ab3160d18fae" providerId="AD" clId="Web-{6C417775-A1EC-4ED7-94F7-253F5AF93BC6}" dt="2023-02-28T22:01:05.395" v="120"/>
        <pc:sldMkLst>
          <pc:docMk/>
          <pc:sldMk cId="3353731480" sldId="484"/>
        </pc:sldMkLst>
      </pc:sldChg>
      <pc:sldChg chg="del">
        <pc:chgData name="CHEN, KATHY (PGR)" userId="S::u2267086@live.warwick.ac.uk::33ad319c-faab-44e7-b730-ab3160d18fae" providerId="AD" clId="Web-{6C417775-A1EC-4ED7-94F7-253F5AF93BC6}" dt="2023-02-28T22:01:06.285" v="121"/>
        <pc:sldMkLst>
          <pc:docMk/>
          <pc:sldMk cId="1982535833" sldId="485"/>
        </pc:sldMkLst>
      </pc:sldChg>
      <pc:sldChg chg="del">
        <pc:chgData name="CHEN, KATHY (PGR)" userId="S::u2267086@live.warwick.ac.uk::33ad319c-faab-44e7-b730-ab3160d18fae" providerId="AD" clId="Web-{6C417775-A1EC-4ED7-94F7-253F5AF93BC6}" dt="2023-02-28T22:01:06.613" v="122"/>
        <pc:sldMkLst>
          <pc:docMk/>
          <pc:sldMk cId="3610742476" sldId="486"/>
        </pc:sldMkLst>
      </pc:sldChg>
      <pc:sldChg chg="del">
        <pc:chgData name="CHEN, KATHY (PGR)" userId="S::u2267086@live.warwick.ac.uk::33ad319c-faab-44e7-b730-ab3160d18fae" providerId="AD" clId="Web-{6C417775-A1EC-4ED7-94F7-253F5AF93BC6}" dt="2023-02-28T22:01:07.567" v="123"/>
        <pc:sldMkLst>
          <pc:docMk/>
          <pc:sldMk cId="670445789" sldId="487"/>
        </pc:sldMkLst>
      </pc:sldChg>
      <pc:sldChg chg="del">
        <pc:chgData name="CHEN, KATHY (PGR)" userId="S::u2267086@live.warwick.ac.uk::33ad319c-faab-44e7-b730-ab3160d18fae" providerId="AD" clId="Web-{6C417775-A1EC-4ED7-94F7-253F5AF93BC6}" dt="2023-02-28T22:01:08.614" v="124"/>
        <pc:sldMkLst>
          <pc:docMk/>
          <pc:sldMk cId="736235316" sldId="488"/>
        </pc:sldMkLst>
      </pc:sldChg>
      <pc:sldChg chg="del">
        <pc:chgData name="CHEN, KATHY (PGR)" userId="S::u2267086@live.warwick.ac.uk::33ad319c-faab-44e7-b730-ab3160d18fae" providerId="AD" clId="Web-{6C417775-A1EC-4ED7-94F7-253F5AF93BC6}" dt="2023-02-28T22:01:09.192" v="125"/>
        <pc:sldMkLst>
          <pc:docMk/>
          <pc:sldMk cId="452201428" sldId="489"/>
        </pc:sldMkLst>
      </pc:sldChg>
      <pc:sldChg chg="del">
        <pc:chgData name="CHEN, KATHY (PGR)" userId="S::u2267086@live.warwick.ac.uk::33ad319c-faab-44e7-b730-ab3160d18fae" providerId="AD" clId="Web-{6C417775-A1EC-4ED7-94F7-253F5AF93BC6}" dt="2023-02-28T22:01:10.114" v="126"/>
        <pc:sldMkLst>
          <pc:docMk/>
          <pc:sldMk cId="1423579838" sldId="490"/>
        </pc:sldMkLst>
      </pc:sldChg>
      <pc:sldChg chg="del">
        <pc:chgData name="CHEN, KATHY (PGR)" userId="S::u2267086@live.warwick.ac.uk::33ad319c-faab-44e7-b730-ab3160d18fae" providerId="AD" clId="Web-{6C417775-A1EC-4ED7-94F7-253F5AF93BC6}" dt="2023-02-28T22:01:10.973" v="127"/>
        <pc:sldMkLst>
          <pc:docMk/>
          <pc:sldMk cId="351312245" sldId="491"/>
        </pc:sldMkLst>
      </pc:sldChg>
    </pc:docChg>
  </pc:docChgLst>
  <pc:docChgLst>
    <pc:chgData name="CHEN, KATHY (PGR)" userId="S::u2267086@live.warwick.ac.uk::33ad319c-faab-44e7-b730-ab3160d18fae" providerId="AD" clId="Web-{AAD1A74A-A3FE-42DE-9E3F-4530B6580664}"/>
    <pc:docChg chg="addSld delSld modSld">
      <pc:chgData name="CHEN, KATHY (PGR)" userId="S::u2267086@live.warwick.ac.uk::33ad319c-faab-44e7-b730-ab3160d18fae" providerId="AD" clId="Web-{AAD1A74A-A3FE-42DE-9E3F-4530B6580664}" dt="2023-02-28T19:04:37.840" v="728" actId="1076"/>
      <pc:docMkLst>
        <pc:docMk/>
      </pc:docMkLst>
      <pc:sldChg chg="modSp">
        <pc:chgData name="CHEN, KATHY (PGR)" userId="S::u2267086@live.warwick.ac.uk::33ad319c-faab-44e7-b730-ab3160d18fae" providerId="AD" clId="Web-{AAD1A74A-A3FE-42DE-9E3F-4530B6580664}" dt="2023-02-28T17:48:11.126" v="32" actId="20577"/>
        <pc:sldMkLst>
          <pc:docMk/>
          <pc:sldMk cId="419606111" sldId="449"/>
        </pc:sldMkLst>
        <pc:spChg chg="mod">
          <ac:chgData name="CHEN, KATHY (PGR)" userId="S::u2267086@live.warwick.ac.uk::33ad319c-faab-44e7-b730-ab3160d18fae" providerId="AD" clId="Web-{AAD1A74A-A3FE-42DE-9E3F-4530B6580664}" dt="2023-02-28T17:48:11.126" v="32" actId="20577"/>
          <ac:spMkLst>
            <pc:docMk/>
            <pc:sldMk cId="419606111" sldId="449"/>
            <ac:spMk id="3" creationId="{6BBFEDCC-1B51-5E8D-72D3-3AE797F1178F}"/>
          </ac:spMkLst>
        </pc:spChg>
        <pc:spChg chg="mod">
          <ac:chgData name="CHEN, KATHY (PGR)" userId="S::u2267086@live.warwick.ac.uk::33ad319c-faab-44e7-b730-ab3160d18fae" providerId="AD" clId="Web-{AAD1A74A-A3FE-42DE-9E3F-4530B6580664}" dt="2023-02-28T17:47:56.704" v="11" actId="20577"/>
          <ac:spMkLst>
            <pc:docMk/>
            <pc:sldMk cId="419606111" sldId="449"/>
            <ac:spMk id="7" creationId="{7EBA17EC-68BE-5A68-472A-4B0E6C21DA87}"/>
          </ac:spMkLst>
        </pc:spChg>
      </pc:sldChg>
      <pc:sldChg chg="modSp add del">
        <pc:chgData name="CHEN, KATHY (PGR)" userId="S::u2267086@live.warwick.ac.uk::33ad319c-faab-44e7-b730-ab3160d18fae" providerId="AD" clId="Web-{AAD1A74A-A3FE-42DE-9E3F-4530B6580664}" dt="2023-02-28T18:44:50.910" v="140" actId="20577"/>
        <pc:sldMkLst>
          <pc:docMk/>
          <pc:sldMk cId="2868258527" sldId="450"/>
        </pc:sldMkLst>
        <pc:spChg chg="mod">
          <ac:chgData name="CHEN, KATHY (PGR)" userId="S::u2267086@live.warwick.ac.uk::33ad319c-faab-44e7-b730-ab3160d18fae" providerId="AD" clId="Web-{AAD1A74A-A3FE-42DE-9E3F-4530B6580664}" dt="2023-02-28T17:48:29.314" v="47" actId="20577"/>
          <ac:spMkLst>
            <pc:docMk/>
            <pc:sldMk cId="2868258527" sldId="450"/>
            <ac:spMk id="2" creationId="{20C34B7D-E70A-2934-8E22-8DFD850923A8}"/>
          </ac:spMkLst>
        </pc:spChg>
        <pc:spChg chg="mod">
          <ac:chgData name="CHEN, KATHY (PGR)" userId="S::u2267086@live.warwick.ac.uk::33ad319c-faab-44e7-b730-ab3160d18fae" providerId="AD" clId="Web-{AAD1A74A-A3FE-42DE-9E3F-4530B6580664}" dt="2023-02-28T18:44:50.910" v="140" actId="20577"/>
          <ac:spMkLst>
            <pc:docMk/>
            <pc:sldMk cId="2868258527" sldId="450"/>
            <ac:spMk id="3" creationId="{6BBFEDCC-1B51-5E8D-72D3-3AE797F1178F}"/>
          </ac:spMkLst>
        </pc:spChg>
        <pc:spChg chg="mod">
          <ac:chgData name="CHEN, KATHY (PGR)" userId="S::u2267086@live.warwick.ac.uk::33ad319c-faab-44e7-b730-ab3160d18fae" providerId="AD" clId="Web-{AAD1A74A-A3FE-42DE-9E3F-4530B6580664}" dt="2023-02-28T17:48:21.533" v="41" actId="20577"/>
          <ac:spMkLst>
            <pc:docMk/>
            <pc:sldMk cId="2868258527" sldId="450"/>
            <ac:spMk id="7" creationId="{7EBA17EC-68BE-5A68-472A-4B0E6C21DA87}"/>
          </ac:spMkLst>
        </pc:spChg>
      </pc:sldChg>
      <pc:sldChg chg="addSp modSp add replId">
        <pc:chgData name="CHEN, KATHY (PGR)" userId="S::u2267086@live.warwick.ac.uk::33ad319c-faab-44e7-b730-ab3160d18fae" providerId="AD" clId="Web-{AAD1A74A-A3FE-42DE-9E3F-4530B6580664}" dt="2023-02-28T18:49:33.997" v="424" actId="20577"/>
        <pc:sldMkLst>
          <pc:docMk/>
          <pc:sldMk cId="434421166" sldId="451"/>
        </pc:sldMkLst>
        <pc:spChg chg="mod">
          <ac:chgData name="CHEN, KATHY (PGR)" userId="S::u2267086@live.warwick.ac.uk::33ad319c-faab-44e7-b730-ab3160d18fae" providerId="AD" clId="Web-{AAD1A74A-A3FE-42DE-9E3F-4530B6580664}" dt="2023-02-28T18:45:37.333" v="149" actId="20577"/>
          <ac:spMkLst>
            <pc:docMk/>
            <pc:sldMk cId="434421166" sldId="451"/>
            <ac:spMk id="3" creationId="{6BBFEDCC-1B51-5E8D-72D3-3AE797F1178F}"/>
          </ac:spMkLst>
        </pc:spChg>
        <pc:spChg chg="add mod">
          <ac:chgData name="CHEN, KATHY (PGR)" userId="S::u2267086@live.warwick.ac.uk::33ad319c-faab-44e7-b730-ab3160d18fae" providerId="AD" clId="Web-{AAD1A74A-A3FE-42DE-9E3F-4530B6580664}" dt="2023-02-28T18:49:33.997" v="424" actId="20577"/>
          <ac:spMkLst>
            <pc:docMk/>
            <pc:sldMk cId="434421166" sldId="451"/>
            <ac:spMk id="6" creationId="{9D3E7DBA-D739-7571-FA23-E47888C4A148}"/>
          </ac:spMkLst>
        </pc:spChg>
      </pc:sldChg>
      <pc:sldChg chg="del">
        <pc:chgData name="CHEN, KATHY (PGR)" userId="S::u2267086@live.warwick.ac.uk::33ad319c-faab-44e7-b730-ab3160d18fae" providerId="AD" clId="Web-{AAD1A74A-A3FE-42DE-9E3F-4530B6580664}" dt="2023-02-28T17:48:33.502" v="48"/>
        <pc:sldMkLst>
          <pc:docMk/>
          <pc:sldMk cId="3425286047" sldId="451"/>
        </pc:sldMkLst>
      </pc:sldChg>
      <pc:sldChg chg="del">
        <pc:chgData name="CHEN, KATHY (PGR)" userId="S::u2267086@live.warwick.ac.uk::33ad319c-faab-44e7-b730-ab3160d18fae" providerId="AD" clId="Web-{AAD1A74A-A3FE-42DE-9E3F-4530B6580664}" dt="2023-02-28T17:48:34.408" v="49"/>
        <pc:sldMkLst>
          <pc:docMk/>
          <pc:sldMk cId="94270633" sldId="452"/>
        </pc:sldMkLst>
      </pc:sldChg>
      <pc:sldChg chg="addSp delSp modSp add replId">
        <pc:chgData name="CHEN, KATHY (PGR)" userId="S::u2267086@live.warwick.ac.uk::33ad319c-faab-44e7-b730-ab3160d18fae" providerId="AD" clId="Web-{AAD1A74A-A3FE-42DE-9E3F-4530B6580664}" dt="2023-02-28T18:50:09.717" v="431"/>
        <pc:sldMkLst>
          <pc:docMk/>
          <pc:sldMk cId="2225516032" sldId="452"/>
        </pc:sldMkLst>
        <pc:spChg chg="mod">
          <ac:chgData name="CHEN, KATHY (PGR)" userId="S::u2267086@live.warwick.ac.uk::33ad319c-faab-44e7-b730-ab3160d18fae" providerId="AD" clId="Web-{AAD1A74A-A3FE-42DE-9E3F-4530B6580664}" dt="2023-02-28T18:47:54.713" v="281" actId="20577"/>
          <ac:spMkLst>
            <pc:docMk/>
            <pc:sldMk cId="2225516032" sldId="452"/>
            <ac:spMk id="3" creationId="{6BBFEDCC-1B51-5E8D-72D3-3AE797F1178F}"/>
          </ac:spMkLst>
        </pc:spChg>
        <pc:spChg chg="del">
          <ac:chgData name="CHEN, KATHY (PGR)" userId="S::u2267086@live.warwick.ac.uk::33ad319c-faab-44e7-b730-ab3160d18fae" providerId="AD" clId="Web-{AAD1A74A-A3FE-42DE-9E3F-4530B6580664}" dt="2023-02-28T18:47:32.071" v="272"/>
          <ac:spMkLst>
            <pc:docMk/>
            <pc:sldMk cId="2225516032" sldId="452"/>
            <ac:spMk id="6" creationId="{9D3E7DBA-D739-7571-FA23-E47888C4A148}"/>
          </ac:spMkLst>
        </pc:spChg>
        <pc:picChg chg="add del mod">
          <ac:chgData name="CHEN, KATHY (PGR)" userId="S::u2267086@live.warwick.ac.uk::33ad319c-faab-44e7-b730-ab3160d18fae" providerId="AD" clId="Web-{AAD1A74A-A3FE-42DE-9E3F-4530B6580664}" dt="2023-02-28T18:50:09.717" v="431"/>
          <ac:picMkLst>
            <pc:docMk/>
            <pc:sldMk cId="2225516032" sldId="452"/>
            <ac:picMk id="8" creationId="{EE35309C-A25D-817C-0013-32BF7EEAFBBC}"/>
          </ac:picMkLst>
        </pc:picChg>
      </pc:sldChg>
      <pc:sldChg chg="del">
        <pc:chgData name="CHEN, KATHY (PGR)" userId="S::u2267086@live.warwick.ac.uk::33ad319c-faab-44e7-b730-ab3160d18fae" providerId="AD" clId="Web-{AAD1A74A-A3FE-42DE-9E3F-4530B6580664}" dt="2023-02-28T17:48:35.127" v="50"/>
        <pc:sldMkLst>
          <pc:docMk/>
          <pc:sldMk cId="1511307425" sldId="453"/>
        </pc:sldMkLst>
      </pc:sldChg>
      <pc:sldChg chg="modSp add replId">
        <pc:chgData name="CHEN, KATHY (PGR)" userId="S::u2267086@live.warwick.ac.uk::33ad319c-faab-44e7-b730-ab3160d18fae" providerId="AD" clId="Web-{AAD1A74A-A3FE-42DE-9E3F-4530B6580664}" dt="2023-02-28T18:50:35.171" v="437" actId="14100"/>
        <pc:sldMkLst>
          <pc:docMk/>
          <pc:sldMk cId="2787061699" sldId="453"/>
        </pc:sldMkLst>
        <pc:spChg chg="mod">
          <ac:chgData name="CHEN, KATHY (PGR)" userId="S::u2267086@live.warwick.ac.uk::33ad319c-faab-44e7-b730-ab3160d18fae" providerId="AD" clId="Web-{AAD1A74A-A3FE-42DE-9E3F-4530B6580664}" dt="2023-02-28T18:50:19.218" v="433" actId="20577"/>
          <ac:spMkLst>
            <pc:docMk/>
            <pc:sldMk cId="2787061699" sldId="453"/>
            <ac:spMk id="3" creationId="{6BBFEDCC-1B51-5E8D-72D3-3AE797F1178F}"/>
          </ac:spMkLst>
        </pc:spChg>
        <pc:picChg chg="mod">
          <ac:chgData name="CHEN, KATHY (PGR)" userId="S::u2267086@live.warwick.ac.uk::33ad319c-faab-44e7-b730-ab3160d18fae" providerId="AD" clId="Web-{AAD1A74A-A3FE-42DE-9E3F-4530B6580664}" dt="2023-02-28T18:50:35.171" v="437" actId="14100"/>
          <ac:picMkLst>
            <pc:docMk/>
            <pc:sldMk cId="2787061699" sldId="453"/>
            <ac:picMk id="8" creationId="{EE35309C-A25D-817C-0013-32BF7EEAFBBC}"/>
          </ac:picMkLst>
        </pc:picChg>
      </pc:sldChg>
      <pc:sldChg chg="delSp modSp add replId">
        <pc:chgData name="CHEN, KATHY (PGR)" userId="S::u2267086@live.warwick.ac.uk::33ad319c-faab-44e7-b730-ab3160d18fae" providerId="AD" clId="Web-{AAD1A74A-A3FE-42DE-9E3F-4530B6580664}" dt="2023-02-28T18:51:11.282" v="449" actId="20577"/>
        <pc:sldMkLst>
          <pc:docMk/>
          <pc:sldMk cId="1204328546" sldId="454"/>
        </pc:sldMkLst>
        <pc:spChg chg="mod">
          <ac:chgData name="CHEN, KATHY (PGR)" userId="S::u2267086@live.warwick.ac.uk::33ad319c-faab-44e7-b730-ab3160d18fae" providerId="AD" clId="Web-{AAD1A74A-A3FE-42DE-9E3F-4530B6580664}" dt="2023-02-28T18:51:11.282" v="449" actId="20577"/>
          <ac:spMkLst>
            <pc:docMk/>
            <pc:sldMk cId="1204328546" sldId="454"/>
            <ac:spMk id="3" creationId="{6BBFEDCC-1B51-5E8D-72D3-3AE797F1178F}"/>
          </ac:spMkLst>
        </pc:spChg>
        <pc:picChg chg="del">
          <ac:chgData name="CHEN, KATHY (PGR)" userId="S::u2267086@live.warwick.ac.uk::33ad319c-faab-44e7-b730-ab3160d18fae" providerId="AD" clId="Web-{AAD1A74A-A3FE-42DE-9E3F-4530B6580664}" dt="2023-02-28T18:50:41.515" v="439"/>
          <ac:picMkLst>
            <pc:docMk/>
            <pc:sldMk cId="1204328546" sldId="454"/>
            <ac:picMk id="8" creationId="{EE35309C-A25D-817C-0013-32BF7EEAFBBC}"/>
          </ac:picMkLst>
        </pc:picChg>
      </pc:sldChg>
      <pc:sldChg chg="del">
        <pc:chgData name="CHEN, KATHY (PGR)" userId="S::u2267086@live.warwick.ac.uk::33ad319c-faab-44e7-b730-ab3160d18fae" providerId="AD" clId="Web-{AAD1A74A-A3FE-42DE-9E3F-4530B6580664}" dt="2023-02-28T17:48:35.924" v="51"/>
        <pc:sldMkLst>
          <pc:docMk/>
          <pc:sldMk cId="2816599319" sldId="454"/>
        </pc:sldMkLst>
      </pc:sldChg>
      <pc:sldChg chg="modSp add replId">
        <pc:chgData name="CHEN, KATHY (PGR)" userId="S::u2267086@live.warwick.ac.uk::33ad319c-faab-44e7-b730-ab3160d18fae" providerId="AD" clId="Web-{AAD1A74A-A3FE-42DE-9E3F-4530B6580664}" dt="2023-02-28T18:51:33.454" v="454" actId="20577"/>
        <pc:sldMkLst>
          <pc:docMk/>
          <pc:sldMk cId="3092297140" sldId="455"/>
        </pc:sldMkLst>
        <pc:spChg chg="mod">
          <ac:chgData name="CHEN, KATHY (PGR)" userId="S::u2267086@live.warwick.ac.uk::33ad319c-faab-44e7-b730-ab3160d18fae" providerId="AD" clId="Web-{AAD1A74A-A3FE-42DE-9E3F-4530B6580664}" dt="2023-02-28T18:51:33.454" v="454" actId="20577"/>
          <ac:spMkLst>
            <pc:docMk/>
            <pc:sldMk cId="3092297140" sldId="455"/>
            <ac:spMk id="3" creationId="{6BBFEDCC-1B51-5E8D-72D3-3AE797F1178F}"/>
          </ac:spMkLst>
        </pc:spChg>
      </pc:sldChg>
      <pc:sldChg chg="del">
        <pc:chgData name="CHEN, KATHY (PGR)" userId="S::u2267086@live.warwick.ac.uk::33ad319c-faab-44e7-b730-ab3160d18fae" providerId="AD" clId="Web-{AAD1A74A-A3FE-42DE-9E3F-4530B6580664}" dt="2023-02-28T17:48:36.174" v="52"/>
        <pc:sldMkLst>
          <pc:docMk/>
          <pc:sldMk cId="4182586990" sldId="455"/>
        </pc:sldMkLst>
      </pc:sldChg>
      <pc:sldChg chg="addSp modSp add replId">
        <pc:chgData name="CHEN, KATHY (PGR)" userId="S::u2267086@live.warwick.ac.uk::33ad319c-faab-44e7-b730-ab3160d18fae" providerId="AD" clId="Web-{AAD1A74A-A3FE-42DE-9E3F-4530B6580664}" dt="2023-02-28T18:52:16.956" v="484" actId="20577"/>
        <pc:sldMkLst>
          <pc:docMk/>
          <pc:sldMk cId="1676801715" sldId="456"/>
        </pc:sldMkLst>
        <pc:spChg chg="mod">
          <ac:chgData name="CHEN, KATHY (PGR)" userId="S::u2267086@live.warwick.ac.uk::33ad319c-faab-44e7-b730-ab3160d18fae" providerId="AD" clId="Web-{AAD1A74A-A3FE-42DE-9E3F-4530B6580664}" dt="2023-02-28T18:52:16.956" v="484" actId="20577"/>
          <ac:spMkLst>
            <pc:docMk/>
            <pc:sldMk cId="1676801715" sldId="456"/>
            <ac:spMk id="3" creationId="{6BBFEDCC-1B51-5E8D-72D3-3AE797F1178F}"/>
          </ac:spMkLst>
        </pc:spChg>
        <pc:picChg chg="add mod">
          <ac:chgData name="CHEN, KATHY (PGR)" userId="S::u2267086@live.warwick.ac.uk::33ad319c-faab-44e7-b730-ab3160d18fae" providerId="AD" clId="Web-{AAD1A74A-A3FE-42DE-9E3F-4530B6580664}" dt="2023-02-28T18:51:56.643" v="462" actId="1076"/>
          <ac:picMkLst>
            <pc:docMk/>
            <pc:sldMk cId="1676801715" sldId="456"/>
            <ac:picMk id="6" creationId="{7FE1B819-89D4-C1C0-45DD-DDA4656F045B}"/>
          </ac:picMkLst>
        </pc:picChg>
      </pc:sldChg>
      <pc:sldChg chg="del">
        <pc:chgData name="CHEN, KATHY (PGR)" userId="S::u2267086@live.warwick.ac.uk::33ad319c-faab-44e7-b730-ab3160d18fae" providerId="AD" clId="Web-{AAD1A74A-A3FE-42DE-9E3F-4530B6580664}" dt="2023-02-28T17:48:36.955" v="53"/>
        <pc:sldMkLst>
          <pc:docMk/>
          <pc:sldMk cId="3648174730" sldId="456"/>
        </pc:sldMkLst>
      </pc:sldChg>
      <pc:sldChg chg="del">
        <pc:chgData name="CHEN, KATHY (PGR)" userId="S::u2267086@live.warwick.ac.uk::33ad319c-faab-44e7-b730-ab3160d18fae" providerId="AD" clId="Web-{AAD1A74A-A3FE-42DE-9E3F-4530B6580664}" dt="2023-02-28T17:48:37.564" v="54"/>
        <pc:sldMkLst>
          <pc:docMk/>
          <pc:sldMk cId="316151091" sldId="457"/>
        </pc:sldMkLst>
      </pc:sldChg>
      <pc:sldChg chg="addSp delSp modSp add replId">
        <pc:chgData name="CHEN, KATHY (PGR)" userId="S::u2267086@live.warwick.ac.uk::33ad319c-faab-44e7-b730-ab3160d18fae" providerId="AD" clId="Web-{AAD1A74A-A3FE-42DE-9E3F-4530B6580664}" dt="2023-02-28T18:53:19.380" v="504" actId="1076"/>
        <pc:sldMkLst>
          <pc:docMk/>
          <pc:sldMk cId="834489489" sldId="457"/>
        </pc:sldMkLst>
        <pc:spChg chg="mod">
          <ac:chgData name="CHEN, KATHY (PGR)" userId="S::u2267086@live.warwick.ac.uk::33ad319c-faab-44e7-b730-ab3160d18fae" providerId="AD" clId="Web-{AAD1A74A-A3FE-42DE-9E3F-4530B6580664}" dt="2023-02-28T18:53:09.770" v="502" actId="20577"/>
          <ac:spMkLst>
            <pc:docMk/>
            <pc:sldMk cId="834489489" sldId="457"/>
            <ac:spMk id="3" creationId="{6BBFEDCC-1B51-5E8D-72D3-3AE797F1178F}"/>
          </ac:spMkLst>
        </pc:spChg>
        <pc:spChg chg="add del mod">
          <ac:chgData name="CHEN, KATHY (PGR)" userId="S::u2267086@live.warwick.ac.uk::33ad319c-faab-44e7-b730-ab3160d18fae" providerId="AD" clId="Web-{AAD1A74A-A3FE-42DE-9E3F-4530B6580664}" dt="2023-02-28T18:52:48.254" v="497"/>
          <ac:spMkLst>
            <pc:docMk/>
            <pc:sldMk cId="834489489" sldId="457"/>
            <ac:spMk id="10" creationId="{F63FB919-C8BD-679F-B71C-C73D1A6B9EBC}"/>
          </ac:spMkLst>
        </pc:spChg>
        <pc:graphicFrameChg chg="add mod modGraphic">
          <ac:chgData name="CHEN, KATHY (PGR)" userId="S::u2267086@live.warwick.ac.uk::33ad319c-faab-44e7-b730-ab3160d18fae" providerId="AD" clId="Web-{AAD1A74A-A3FE-42DE-9E3F-4530B6580664}" dt="2023-02-28T18:53:19.380" v="504" actId="1076"/>
          <ac:graphicFrameMkLst>
            <pc:docMk/>
            <pc:sldMk cId="834489489" sldId="457"/>
            <ac:graphicFrameMk id="9" creationId="{232F74F3-1DF6-3F5E-A302-C74B6FB2A466}"/>
          </ac:graphicFrameMkLst>
        </pc:graphicFrameChg>
        <pc:picChg chg="del">
          <ac:chgData name="CHEN, KATHY (PGR)" userId="S::u2267086@live.warwick.ac.uk::33ad319c-faab-44e7-b730-ab3160d18fae" providerId="AD" clId="Web-{AAD1A74A-A3FE-42DE-9E3F-4530B6580664}" dt="2023-02-28T18:52:20.159" v="486"/>
          <ac:picMkLst>
            <pc:docMk/>
            <pc:sldMk cId="834489489" sldId="457"/>
            <ac:picMk id="6" creationId="{7FE1B819-89D4-C1C0-45DD-DDA4656F045B}"/>
          </ac:picMkLst>
        </pc:picChg>
      </pc:sldChg>
      <pc:sldChg chg="delSp modSp add replId">
        <pc:chgData name="CHEN, KATHY (PGR)" userId="S::u2267086@live.warwick.ac.uk::33ad319c-faab-44e7-b730-ab3160d18fae" providerId="AD" clId="Web-{AAD1A74A-A3FE-42DE-9E3F-4530B6580664}" dt="2023-02-28T18:54:11.772" v="517" actId="1076"/>
        <pc:sldMkLst>
          <pc:docMk/>
          <pc:sldMk cId="1301518745" sldId="458"/>
        </pc:sldMkLst>
        <pc:spChg chg="mod">
          <ac:chgData name="CHEN, KATHY (PGR)" userId="S::u2267086@live.warwick.ac.uk::33ad319c-faab-44e7-b730-ab3160d18fae" providerId="AD" clId="Web-{AAD1A74A-A3FE-42DE-9E3F-4530B6580664}" dt="2023-02-28T18:53:44.881" v="510" actId="20577"/>
          <ac:spMkLst>
            <pc:docMk/>
            <pc:sldMk cId="1301518745" sldId="458"/>
            <ac:spMk id="2" creationId="{20C34B7D-E70A-2934-8E22-8DFD850923A8}"/>
          </ac:spMkLst>
        </pc:spChg>
        <pc:spChg chg="mod">
          <ac:chgData name="CHEN, KATHY (PGR)" userId="S::u2267086@live.warwick.ac.uk::33ad319c-faab-44e7-b730-ab3160d18fae" providerId="AD" clId="Web-{AAD1A74A-A3FE-42DE-9E3F-4530B6580664}" dt="2023-02-28T18:54:11.772" v="517" actId="1076"/>
          <ac:spMkLst>
            <pc:docMk/>
            <pc:sldMk cId="1301518745" sldId="458"/>
            <ac:spMk id="3" creationId="{6BBFEDCC-1B51-5E8D-72D3-3AE797F1178F}"/>
          </ac:spMkLst>
        </pc:spChg>
        <pc:graphicFrameChg chg="del">
          <ac:chgData name="CHEN, KATHY (PGR)" userId="S::u2267086@live.warwick.ac.uk::33ad319c-faab-44e7-b730-ab3160d18fae" providerId="AD" clId="Web-{AAD1A74A-A3FE-42DE-9E3F-4530B6580664}" dt="2023-02-28T18:53:23.614" v="506"/>
          <ac:graphicFrameMkLst>
            <pc:docMk/>
            <pc:sldMk cId="1301518745" sldId="458"/>
            <ac:graphicFrameMk id="9" creationId="{232F74F3-1DF6-3F5E-A302-C74B6FB2A466}"/>
          </ac:graphicFrameMkLst>
        </pc:graphicFrameChg>
      </pc:sldChg>
      <pc:sldChg chg="del">
        <pc:chgData name="CHEN, KATHY (PGR)" userId="S::u2267086@live.warwick.ac.uk::33ad319c-faab-44e7-b730-ab3160d18fae" providerId="AD" clId="Web-{AAD1A74A-A3FE-42DE-9E3F-4530B6580664}" dt="2023-02-28T17:48:38.268" v="55"/>
        <pc:sldMkLst>
          <pc:docMk/>
          <pc:sldMk cId="2387467719" sldId="458"/>
        </pc:sldMkLst>
      </pc:sldChg>
      <pc:sldChg chg="modSp add replId">
        <pc:chgData name="CHEN, KATHY (PGR)" userId="S::u2267086@live.warwick.ac.uk::33ad319c-faab-44e7-b730-ab3160d18fae" providerId="AD" clId="Web-{AAD1A74A-A3FE-42DE-9E3F-4530B6580664}" dt="2023-02-28T18:55:16.540" v="535" actId="20577"/>
        <pc:sldMkLst>
          <pc:docMk/>
          <pc:sldMk cId="1506723467" sldId="459"/>
        </pc:sldMkLst>
        <pc:spChg chg="mod">
          <ac:chgData name="CHEN, KATHY (PGR)" userId="S::u2267086@live.warwick.ac.uk::33ad319c-faab-44e7-b730-ab3160d18fae" providerId="AD" clId="Web-{AAD1A74A-A3FE-42DE-9E3F-4530B6580664}" dt="2023-02-28T18:55:16.540" v="535" actId="20577"/>
          <ac:spMkLst>
            <pc:docMk/>
            <pc:sldMk cId="1506723467" sldId="459"/>
            <ac:spMk id="3" creationId="{6BBFEDCC-1B51-5E8D-72D3-3AE797F1178F}"/>
          </ac:spMkLst>
        </pc:spChg>
      </pc:sldChg>
      <pc:sldChg chg="del">
        <pc:chgData name="CHEN, KATHY (PGR)" userId="S::u2267086@live.warwick.ac.uk::33ad319c-faab-44e7-b730-ab3160d18fae" providerId="AD" clId="Web-{AAD1A74A-A3FE-42DE-9E3F-4530B6580664}" dt="2023-02-28T17:48:38.283" v="56"/>
        <pc:sldMkLst>
          <pc:docMk/>
          <pc:sldMk cId="2799595722" sldId="459"/>
        </pc:sldMkLst>
      </pc:sldChg>
      <pc:sldChg chg="addSp modSp add replId">
        <pc:chgData name="CHEN, KATHY (PGR)" userId="S::u2267086@live.warwick.ac.uk::33ad319c-faab-44e7-b730-ab3160d18fae" providerId="AD" clId="Web-{AAD1A74A-A3FE-42DE-9E3F-4530B6580664}" dt="2023-02-28T18:57:43.139" v="585" actId="20577"/>
        <pc:sldMkLst>
          <pc:docMk/>
          <pc:sldMk cId="1036533860" sldId="460"/>
        </pc:sldMkLst>
        <pc:spChg chg="mod">
          <ac:chgData name="CHEN, KATHY (PGR)" userId="S::u2267086@live.warwick.ac.uk::33ad319c-faab-44e7-b730-ab3160d18fae" providerId="AD" clId="Web-{AAD1A74A-A3FE-42DE-9E3F-4530B6580664}" dt="2023-02-28T18:57:43.139" v="585" actId="20577"/>
          <ac:spMkLst>
            <pc:docMk/>
            <pc:sldMk cId="1036533860" sldId="460"/>
            <ac:spMk id="3" creationId="{6BBFEDCC-1B51-5E8D-72D3-3AE797F1178F}"/>
          </ac:spMkLst>
        </pc:spChg>
        <pc:picChg chg="add mod">
          <ac:chgData name="CHEN, KATHY (PGR)" userId="S::u2267086@live.warwick.ac.uk::33ad319c-faab-44e7-b730-ab3160d18fae" providerId="AD" clId="Web-{AAD1A74A-A3FE-42DE-9E3F-4530B6580664}" dt="2023-02-28T18:56:31.402" v="562" actId="14100"/>
          <ac:picMkLst>
            <pc:docMk/>
            <pc:sldMk cId="1036533860" sldId="460"/>
            <ac:picMk id="6" creationId="{D5249B53-6B82-DB05-E85E-635EE564992B}"/>
          </ac:picMkLst>
        </pc:picChg>
        <pc:picChg chg="add mod">
          <ac:chgData name="CHEN, KATHY (PGR)" userId="S::u2267086@live.warwick.ac.uk::33ad319c-faab-44e7-b730-ab3160d18fae" providerId="AD" clId="Web-{AAD1A74A-A3FE-42DE-9E3F-4530B6580664}" dt="2023-02-28T18:56:27.777" v="561" actId="1076"/>
          <ac:picMkLst>
            <pc:docMk/>
            <pc:sldMk cId="1036533860" sldId="460"/>
            <ac:picMk id="8" creationId="{682392AD-7E88-1DA1-4FA3-03C23B1E617E}"/>
          </ac:picMkLst>
        </pc:picChg>
        <pc:picChg chg="add mod">
          <ac:chgData name="CHEN, KATHY (PGR)" userId="S::u2267086@live.warwick.ac.uk::33ad319c-faab-44e7-b730-ab3160d18fae" providerId="AD" clId="Web-{AAD1A74A-A3FE-42DE-9E3F-4530B6580664}" dt="2023-02-28T18:57:10.591" v="576" actId="1076"/>
          <ac:picMkLst>
            <pc:docMk/>
            <pc:sldMk cId="1036533860" sldId="460"/>
            <ac:picMk id="9" creationId="{7DA06962-EEAF-5E94-4A9B-AFE19C75F26F}"/>
          </ac:picMkLst>
        </pc:picChg>
      </pc:sldChg>
      <pc:sldChg chg="del">
        <pc:chgData name="CHEN, KATHY (PGR)" userId="S::u2267086@live.warwick.ac.uk::33ad319c-faab-44e7-b730-ab3160d18fae" providerId="AD" clId="Web-{AAD1A74A-A3FE-42DE-9E3F-4530B6580664}" dt="2023-02-28T17:48:39.049" v="57"/>
        <pc:sldMkLst>
          <pc:docMk/>
          <pc:sldMk cId="3965274436" sldId="460"/>
        </pc:sldMkLst>
      </pc:sldChg>
      <pc:sldChg chg="delSp modSp add replId">
        <pc:chgData name="CHEN, KATHY (PGR)" userId="S::u2267086@live.warwick.ac.uk::33ad319c-faab-44e7-b730-ab3160d18fae" providerId="AD" clId="Web-{AAD1A74A-A3FE-42DE-9E3F-4530B6580664}" dt="2023-02-28T18:58:06.733" v="591" actId="20577"/>
        <pc:sldMkLst>
          <pc:docMk/>
          <pc:sldMk cId="2421340271" sldId="461"/>
        </pc:sldMkLst>
        <pc:spChg chg="mod">
          <ac:chgData name="CHEN, KATHY (PGR)" userId="S::u2267086@live.warwick.ac.uk::33ad319c-faab-44e7-b730-ab3160d18fae" providerId="AD" clId="Web-{AAD1A74A-A3FE-42DE-9E3F-4530B6580664}" dt="2023-02-28T18:58:06.733" v="591" actId="20577"/>
          <ac:spMkLst>
            <pc:docMk/>
            <pc:sldMk cId="2421340271" sldId="461"/>
            <ac:spMk id="3" creationId="{6BBFEDCC-1B51-5E8D-72D3-3AE797F1178F}"/>
          </ac:spMkLst>
        </pc:spChg>
        <pc:picChg chg="del">
          <ac:chgData name="CHEN, KATHY (PGR)" userId="S::u2267086@live.warwick.ac.uk::33ad319c-faab-44e7-b730-ab3160d18fae" providerId="AD" clId="Web-{AAD1A74A-A3FE-42DE-9E3F-4530B6580664}" dt="2023-02-28T18:57:18.341" v="579"/>
          <ac:picMkLst>
            <pc:docMk/>
            <pc:sldMk cId="2421340271" sldId="461"/>
            <ac:picMk id="6" creationId="{D5249B53-6B82-DB05-E85E-635EE564992B}"/>
          </ac:picMkLst>
        </pc:picChg>
        <pc:picChg chg="del">
          <ac:chgData name="CHEN, KATHY (PGR)" userId="S::u2267086@live.warwick.ac.uk::33ad319c-faab-44e7-b730-ab3160d18fae" providerId="AD" clId="Web-{AAD1A74A-A3FE-42DE-9E3F-4530B6580664}" dt="2023-02-28T18:57:20.075" v="580"/>
          <ac:picMkLst>
            <pc:docMk/>
            <pc:sldMk cId="2421340271" sldId="461"/>
            <ac:picMk id="8" creationId="{682392AD-7E88-1DA1-4FA3-03C23B1E617E}"/>
          </ac:picMkLst>
        </pc:picChg>
        <pc:picChg chg="del">
          <ac:chgData name="CHEN, KATHY (PGR)" userId="S::u2267086@live.warwick.ac.uk::33ad319c-faab-44e7-b730-ab3160d18fae" providerId="AD" clId="Web-{AAD1A74A-A3FE-42DE-9E3F-4530B6580664}" dt="2023-02-28T18:57:21.200" v="581"/>
          <ac:picMkLst>
            <pc:docMk/>
            <pc:sldMk cId="2421340271" sldId="461"/>
            <ac:picMk id="9" creationId="{7DA06962-EEAF-5E94-4A9B-AFE19C75F26F}"/>
          </ac:picMkLst>
        </pc:picChg>
      </pc:sldChg>
      <pc:sldChg chg="del">
        <pc:chgData name="CHEN, KATHY (PGR)" userId="S::u2267086@live.warwick.ac.uk::33ad319c-faab-44e7-b730-ab3160d18fae" providerId="AD" clId="Web-{AAD1A74A-A3FE-42DE-9E3F-4530B6580664}" dt="2023-02-28T17:48:39.611" v="58"/>
        <pc:sldMkLst>
          <pc:docMk/>
          <pc:sldMk cId="2773414091" sldId="461"/>
        </pc:sldMkLst>
      </pc:sldChg>
      <pc:sldChg chg="del">
        <pc:chgData name="CHEN, KATHY (PGR)" userId="S::u2267086@live.warwick.ac.uk::33ad319c-faab-44e7-b730-ab3160d18fae" providerId="AD" clId="Web-{AAD1A74A-A3FE-42DE-9E3F-4530B6580664}" dt="2023-02-28T17:48:39.908" v="59"/>
        <pc:sldMkLst>
          <pc:docMk/>
          <pc:sldMk cId="772643672" sldId="462"/>
        </pc:sldMkLst>
      </pc:sldChg>
      <pc:sldChg chg="addSp modSp add replId">
        <pc:chgData name="CHEN, KATHY (PGR)" userId="S::u2267086@live.warwick.ac.uk::33ad319c-faab-44e7-b730-ab3160d18fae" providerId="AD" clId="Web-{AAD1A74A-A3FE-42DE-9E3F-4530B6580664}" dt="2023-02-28T18:59:32.221" v="623" actId="20577"/>
        <pc:sldMkLst>
          <pc:docMk/>
          <pc:sldMk cId="2642644594" sldId="462"/>
        </pc:sldMkLst>
        <pc:spChg chg="mod">
          <ac:chgData name="CHEN, KATHY (PGR)" userId="S::u2267086@live.warwick.ac.uk::33ad319c-faab-44e7-b730-ab3160d18fae" providerId="AD" clId="Web-{AAD1A74A-A3FE-42DE-9E3F-4530B6580664}" dt="2023-02-28T18:59:32.221" v="623" actId="20577"/>
          <ac:spMkLst>
            <pc:docMk/>
            <pc:sldMk cId="2642644594" sldId="462"/>
            <ac:spMk id="3" creationId="{6BBFEDCC-1B51-5E8D-72D3-3AE797F1178F}"/>
          </ac:spMkLst>
        </pc:spChg>
        <pc:picChg chg="add mod">
          <ac:chgData name="CHEN, KATHY (PGR)" userId="S::u2267086@live.warwick.ac.uk::33ad319c-faab-44e7-b730-ab3160d18fae" providerId="AD" clId="Web-{AAD1A74A-A3FE-42DE-9E3F-4530B6580664}" dt="2023-02-28T18:59:15.486" v="614" actId="14100"/>
          <ac:picMkLst>
            <pc:docMk/>
            <pc:sldMk cId="2642644594" sldId="462"/>
            <ac:picMk id="6" creationId="{D4CC6D1A-0ABB-CF87-2A25-53C44B08944B}"/>
          </ac:picMkLst>
        </pc:picChg>
        <pc:picChg chg="add mod">
          <ac:chgData name="CHEN, KATHY (PGR)" userId="S::u2267086@live.warwick.ac.uk::33ad319c-faab-44e7-b730-ab3160d18fae" providerId="AD" clId="Web-{AAD1A74A-A3FE-42DE-9E3F-4530B6580664}" dt="2023-02-28T18:59:03.048" v="612" actId="1076"/>
          <ac:picMkLst>
            <pc:docMk/>
            <pc:sldMk cId="2642644594" sldId="462"/>
            <ac:picMk id="8" creationId="{BC5145AD-2CA8-BF06-C949-2565AC3549F3}"/>
          </ac:picMkLst>
        </pc:picChg>
      </pc:sldChg>
      <pc:sldChg chg="del">
        <pc:chgData name="CHEN, KATHY (PGR)" userId="S::u2267086@live.warwick.ac.uk::33ad319c-faab-44e7-b730-ab3160d18fae" providerId="AD" clId="Web-{AAD1A74A-A3FE-42DE-9E3F-4530B6580664}" dt="2023-02-28T17:48:40.752" v="60"/>
        <pc:sldMkLst>
          <pc:docMk/>
          <pc:sldMk cId="1719773655" sldId="463"/>
        </pc:sldMkLst>
      </pc:sldChg>
      <pc:sldChg chg="addSp delSp modSp add replId">
        <pc:chgData name="CHEN, KATHY (PGR)" userId="S::u2267086@live.warwick.ac.uk::33ad319c-faab-44e7-b730-ab3160d18fae" providerId="AD" clId="Web-{AAD1A74A-A3FE-42DE-9E3F-4530B6580664}" dt="2023-02-28T19:01:06.599" v="659" actId="20577"/>
        <pc:sldMkLst>
          <pc:docMk/>
          <pc:sldMk cId="2412698479" sldId="463"/>
        </pc:sldMkLst>
        <pc:spChg chg="mod">
          <ac:chgData name="CHEN, KATHY (PGR)" userId="S::u2267086@live.warwick.ac.uk::33ad319c-faab-44e7-b730-ab3160d18fae" providerId="AD" clId="Web-{AAD1A74A-A3FE-42DE-9E3F-4530B6580664}" dt="2023-02-28T19:01:06.599" v="659" actId="20577"/>
          <ac:spMkLst>
            <pc:docMk/>
            <pc:sldMk cId="2412698479" sldId="463"/>
            <ac:spMk id="3" creationId="{6BBFEDCC-1B51-5E8D-72D3-3AE797F1178F}"/>
          </ac:spMkLst>
        </pc:spChg>
        <pc:picChg chg="del">
          <ac:chgData name="CHEN, KATHY (PGR)" userId="S::u2267086@live.warwick.ac.uk::33ad319c-faab-44e7-b730-ab3160d18fae" providerId="AD" clId="Web-{AAD1A74A-A3FE-42DE-9E3F-4530B6580664}" dt="2023-02-28T18:59:35.455" v="625"/>
          <ac:picMkLst>
            <pc:docMk/>
            <pc:sldMk cId="2412698479" sldId="463"/>
            <ac:picMk id="6" creationId="{D4CC6D1A-0ABB-CF87-2A25-53C44B08944B}"/>
          </ac:picMkLst>
        </pc:picChg>
        <pc:picChg chg="del">
          <ac:chgData name="CHEN, KATHY (PGR)" userId="S::u2267086@live.warwick.ac.uk::33ad319c-faab-44e7-b730-ab3160d18fae" providerId="AD" clId="Web-{AAD1A74A-A3FE-42DE-9E3F-4530B6580664}" dt="2023-02-28T18:59:36.377" v="626"/>
          <ac:picMkLst>
            <pc:docMk/>
            <pc:sldMk cId="2412698479" sldId="463"/>
            <ac:picMk id="8" creationId="{BC5145AD-2CA8-BF06-C949-2565AC3549F3}"/>
          </ac:picMkLst>
        </pc:picChg>
        <pc:picChg chg="add mod">
          <ac:chgData name="CHEN, KATHY (PGR)" userId="S::u2267086@live.warwick.ac.uk::33ad319c-faab-44e7-b730-ab3160d18fae" providerId="AD" clId="Web-{AAD1A74A-A3FE-42DE-9E3F-4530B6580664}" dt="2023-02-28T19:00:04.925" v="633" actId="1076"/>
          <ac:picMkLst>
            <pc:docMk/>
            <pc:sldMk cId="2412698479" sldId="463"/>
            <ac:picMk id="9" creationId="{1EAAD5AC-2FA9-5632-DAF8-3BB5F438E82C}"/>
          </ac:picMkLst>
        </pc:picChg>
        <pc:picChg chg="add mod">
          <ac:chgData name="CHEN, KATHY (PGR)" userId="S::u2267086@live.warwick.ac.uk::33ad319c-faab-44e7-b730-ab3160d18fae" providerId="AD" clId="Web-{AAD1A74A-A3FE-42DE-9E3F-4530B6580664}" dt="2023-02-28T19:00:50.364" v="651" actId="1076"/>
          <ac:picMkLst>
            <pc:docMk/>
            <pc:sldMk cId="2412698479" sldId="463"/>
            <ac:picMk id="10" creationId="{05AA1275-80C6-980E-59C9-57507F2AC3BA}"/>
          </ac:picMkLst>
        </pc:picChg>
      </pc:sldChg>
      <pc:sldChg chg="addSp delSp modSp add replId">
        <pc:chgData name="CHEN, KATHY (PGR)" userId="S::u2267086@live.warwick.ac.uk::33ad319c-faab-44e7-b730-ab3160d18fae" providerId="AD" clId="Web-{AAD1A74A-A3FE-42DE-9E3F-4530B6580664}" dt="2023-02-28T19:02:31.508" v="690" actId="20577"/>
        <pc:sldMkLst>
          <pc:docMk/>
          <pc:sldMk cId="1481928223" sldId="464"/>
        </pc:sldMkLst>
        <pc:spChg chg="mod">
          <ac:chgData name="CHEN, KATHY (PGR)" userId="S::u2267086@live.warwick.ac.uk::33ad319c-faab-44e7-b730-ab3160d18fae" providerId="AD" clId="Web-{AAD1A74A-A3FE-42DE-9E3F-4530B6580664}" dt="2023-02-28T19:02:31.508" v="690" actId="20577"/>
          <ac:spMkLst>
            <pc:docMk/>
            <pc:sldMk cId="1481928223" sldId="464"/>
            <ac:spMk id="3" creationId="{6BBFEDCC-1B51-5E8D-72D3-3AE797F1178F}"/>
          </ac:spMkLst>
        </pc:spChg>
        <pc:picChg chg="add mod">
          <ac:chgData name="CHEN, KATHY (PGR)" userId="S::u2267086@live.warwick.ac.uk::33ad319c-faab-44e7-b730-ab3160d18fae" providerId="AD" clId="Web-{AAD1A74A-A3FE-42DE-9E3F-4530B6580664}" dt="2023-02-28T19:01:40.178" v="669" actId="1076"/>
          <ac:picMkLst>
            <pc:docMk/>
            <pc:sldMk cId="1481928223" sldId="464"/>
            <ac:picMk id="6" creationId="{711E5414-B66B-45F4-D317-C39FCF35D732}"/>
          </ac:picMkLst>
        </pc:picChg>
        <pc:picChg chg="add mod">
          <ac:chgData name="CHEN, KATHY (PGR)" userId="S::u2267086@live.warwick.ac.uk::33ad319c-faab-44e7-b730-ab3160d18fae" providerId="AD" clId="Web-{AAD1A74A-A3FE-42DE-9E3F-4530B6580664}" dt="2023-02-28T19:02:25.179" v="687" actId="1076"/>
          <ac:picMkLst>
            <pc:docMk/>
            <pc:sldMk cId="1481928223" sldId="464"/>
            <ac:picMk id="8" creationId="{929564D4-C0DA-70C4-81D2-7929565EA489}"/>
          </ac:picMkLst>
        </pc:picChg>
        <pc:picChg chg="del">
          <ac:chgData name="CHEN, KATHY (PGR)" userId="S::u2267086@live.warwick.ac.uk::33ad319c-faab-44e7-b730-ab3160d18fae" providerId="AD" clId="Web-{AAD1A74A-A3FE-42DE-9E3F-4530B6580664}" dt="2023-02-28T19:01:09.818" v="661"/>
          <ac:picMkLst>
            <pc:docMk/>
            <pc:sldMk cId="1481928223" sldId="464"/>
            <ac:picMk id="9" creationId="{1EAAD5AC-2FA9-5632-DAF8-3BB5F438E82C}"/>
          </ac:picMkLst>
        </pc:picChg>
        <pc:picChg chg="del">
          <ac:chgData name="CHEN, KATHY (PGR)" userId="S::u2267086@live.warwick.ac.uk::33ad319c-faab-44e7-b730-ab3160d18fae" providerId="AD" clId="Web-{AAD1A74A-A3FE-42DE-9E3F-4530B6580664}" dt="2023-02-28T19:01:10.880" v="662"/>
          <ac:picMkLst>
            <pc:docMk/>
            <pc:sldMk cId="1481928223" sldId="464"/>
            <ac:picMk id="10" creationId="{05AA1275-80C6-980E-59C9-57507F2AC3BA}"/>
          </ac:picMkLst>
        </pc:picChg>
      </pc:sldChg>
      <pc:sldChg chg="del">
        <pc:chgData name="CHEN, KATHY (PGR)" userId="S::u2267086@live.warwick.ac.uk::33ad319c-faab-44e7-b730-ab3160d18fae" providerId="AD" clId="Web-{AAD1A74A-A3FE-42DE-9E3F-4530B6580664}" dt="2023-02-28T17:48:42.455" v="61"/>
        <pc:sldMkLst>
          <pc:docMk/>
          <pc:sldMk cId="3511577782" sldId="464"/>
        </pc:sldMkLst>
      </pc:sldChg>
      <pc:sldChg chg="del">
        <pc:chgData name="CHEN, KATHY (PGR)" userId="S::u2267086@live.warwick.ac.uk::33ad319c-faab-44e7-b730-ab3160d18fae" providerId="AD" clId="Web-{AAD1A74A-A3FE-42DE-9E3F-4530B6580664}" dt="2023-02-28T17:48:43.174" v="62"/>
        <pc:sldMkLst>
          <pc:docMk/>
          <pc:sldMk cId="884691554" sldId="465"/>
        </pc:sldMkLst>
      </pc:sldChg>
      <pc:sldChg chg="addSp delSp modSp add replId">
        <pc:chgData name="CHEN, KATHY (PGR)" userId="S::u2267086@live.warwick.ac.uk::33ad319c-faab-44e7-b730-ab3160d18fae" providerId="AD" clId="Web-{AAD1A74A-A3FE-42DE-9E3F-4530B6580664}" dt="2023-02-28T19:04:01.167" v="718" actId="20577"/>
        <pc:sldMkLst>
          <pc:docMk/>
          <pc:sldMk cId="4136801719" sldId="465"/>
        </pc:sldMkLst>
        <pc:spChg chg="mod">
          <ac:chgData name="CHEN, KATHY (PGR)" userId="S::u2267086@live.warwick.ac.uk::33ad319c-faab-44e7-b730-ab3160d18fae" providerId="AD" clId="Web-{AAD1A74A-A3FE-42DE-9E3F-4530B6580664}" dt="2023-02-28T19:04:01.167" v="718" actId="20577"/>
          <ac:spMkLst>
            <pc:docMk/>
            <pc:sldMk cId="4136801719" sldId="465"/>
            <ac:spMk id="3" creationId="{6BBFEDCC-1B51-5E8D-72D3-3AE797F1178F}"/>
          </ac:spMkLst>
        </pc:spChg>
        <pc:picChg chg="del">
          <ac:chgData name="CHEN, KATHY (PGR)" userId="S::u2267086@live.warwick.ac.uk::33ad319c-faab-44e7-b730-ab3160d18fae" providerId="AD" clId="Web-{AAD1A74A-A3FE-42DE-9E3F-4530B6580664}" dt="2023-02-28T19:02:36.695" v="693"/>
          <ac:picMkLst>
            <pc:docMk/>
            <pc:sldMk cId="4136801719" sldId="465"/>
            <ac:picMk id="6" creationId="{711E5414-B66B-45F4-D317-C39FCF35D732}"/>
          </ac:picMkLst>
        </pc:picChg>
        <pc:picChg chg="del">
          <ac:chgData name="CHEN, KATHY (PGR)" userId="S::u2267086@live.warwick.ac.uk::33ad319c-faab-44e7-b730-ab3160d18fae" providerId="AD" clId="Web-{AAD1A74A-A3FE-42DE-9E3F-4530B6580664}" dt="2023-02-28T19:02:35.258" v="692"/>
          <ac:picMkLst>
            <pc:docMk/>
            <pc:sldMk cId="4136801719" sldId="465"/>
            <ac:picMk id="8" creationId="{929564D4-C0DA-70C4-81D2-7929565EA489}"/>
          </ac:picMkLst>
        </pc:picChg>
        <pc:picChg chg="add mod">
          <ac:chgData name="CHEN, KATHY (PGR)" userId="S::u2267086@live.warwick.ac.uk::33ad319c-faab-44e7-b730-ab3160d18fae" providerId="AD" clId="Web-{AAD1A74A-A3FE-42DE-9E3F-4530B6580664}" dt="2023-02-28T19:03:03.290" v="700" actId="1076"/>
          <ac:picMkLst>
            <pc:docMk/>
            <pc:sldMk cId="4136801719" sldId="465"/>
            <ac:picMk id="9" creationId="{925B1BE0-515E-69E7-7B0B-628C9F4769D5}"/>
          </ac:picMkLst>
        </pc:picChg>
        <pc:picChg chg="add mod">
          <ac:chgData name="CHEN, KATHY (PGR)" userId="S::u2267086@live.warwick.ac.uk::33ad319c-faab-44e7-b730-ab3160d18fae" providerId="AD" clId="Web-{AAD1A74A-A3FE-42DE-9E3F-4530B6580664}" dt="2023-02-28T19:03:52.745" v="716" actId="1076"/>
          <ac:picMkLst>
            <pc:docMk/>
            <pc:sldMk cId="4136801719" sldId="465"/>
            <ac:picMk id="10" creationId="{7B8196CB-09A9-99B0-3725-E1C38A51621B}"/>
          </ac:picMkLst>
        </pc:picChg>
      </pc:sldChg>
      <pc:sldChg chg="addSp delSp modSp add replId">
        <pc:chgData name="CHEN, KATHY (PGR)" userId="S::u2267086@live.warwick.ac.uk::33ad319c-faab-44e7-b730-ab3160d18fae" providerId="AD" clId="Web-{AAD1A74A-A3FE-42DE-9E3F-4530B6580664}" dt="2023-02-28T19:04:37.840" v="728" actId="1076"/>
        <pc:sldMkLst>
          <pc:docMk/>
          <pc:sldMk cId="1424108143" sldId="466"/>
        </pc:sldMkLst>
        <pc:spChg chg="mod">
          <ac:chgData name="CHEN, KATHY (PGR)" userId="S::u2267086@live.warwick.ac.uk::33ad319c-faab-44e7-b730-ab3160d18fae" providerId="AD" clId="Web-{AAD1A74A-A3FE-42DE-9E3F-4530B6580664}" dt="2023-02-28T19:04:25.746" v="726" actId="20577"/>
          <ac:spMkLst>
            <pc:docMk/>
            <pc:sldMk cId="1424108143" sldId="466"/>
            <ac:spMk id="3" creationId="{6BBFEDCC-1B51-5E8D-72D3-3AE797F1178F}"/>
          </ac:spMkLst>
        </pc:spChg>
        <pc:picChg chg="add mod">
          <ac:chgData name="CHEN, KATHY (PGR)" userId="S::u2267086@live.warwick.ac.uk::33ad319c-faab-44e7-b730-ab3160d18fae" providerId="AD" clId="Web-{AAD1A74A-A3FE-42DE-9E3F-4530B6580664}" dt="2023-02-28T19:04:37.840" v="728" actId="1076"/>
          <ac:picMkLst>
            <pc:docMk/>
            <pc:sldMk cId="1424108143" sldId="466"/>
            <ac:picMk id="6" creationId="{E6C0A963-68C0-CC2C-F1DD-358AFADC6DAB}"/>
          </ac:picMkLst>
        </pc:picChg>
        <pc:picChg chg="del">
          <ac:chgData name="CHEN, KATHY (PGR)" userId="S::u2267086@live.warwick.ac.uk::33ad319c-faab-44e7-b730-ab3160d18fae" providerId="AD" clId="Web-{AAD1A74A-A3FE-42DE-9E3F-4530B6580664}" dt="2023-02-28T19:04:08.652" v="721"/>
          <ac:picMkLst>
            <pc:docMk/>
            <pc:sldMk cId="1424108143" sldId="466"/>
            <ac:picMk id="9" creationId="{925B1BE0-515E-69E7-7B0B-628C9F4769D5}"/>
          </ac:picMkLst>
        </pc:picChg>
        <pc:picChg chg="del">
          <ac:chgData name="CHEN, KATHY (PGR)" userId="S::u2267086@live.warwick.ac.uk::33ad319c-faab-44e7-b730-ab3160d18fae" providerId="AD" clId="Web-{AAD1A74A-A3FE-42DE-9E3F-4530B6580664}" dt="2023-02-28T19:04:07.449" v="720"/>
          <ac:picMkLst>
            <pc:docMk/>
            <pc:sldMk cId="1424108143" sldId="466"/>
            <ac:picMk id="10" creationId="{7B8196CB-09A9-99B0-3725-E1C38A51621B}"/>
          </ac:picMkLst>
        </pc:picChg>
      </pc:sldChg>
      <pc:sldChg chg="del">
        <pc:chgData name="CHEN, KATHY (PGR)" userId="S::u2267086@live.warwick.ac.uk::33ad319c-faab-44e7-b730-ab3160d18fae" providerId="AD" clId="Web-{AAD1A74A-A3FE-42DE-9E3F-4530B6580664}" dt="2023-02-28T17:48:43.877" v="63"/>
        <pc:sldMkLst>
          <pc:docMk/>
          <pc:sldMk cId="3990766536" sldId="466"/>
        </pc:sldMkLst>
      </pc:sldChg>
      <pc:sldChg chg="del">
        <pc:chgData name="CHEN, KATHY (PGR)" userId="S::u2267086@live.warwick.ac.uk::33ad319c-faab-44e7-b730-ab3160d18fae" providerId="AD" clId="Web-{AAD1A74A-A3FE-42DE-9E3F-4530B6580664}" dt="2023-02-28T17:48:44.549" v="64"/>
        <pc:sldMkLst>
          <pc:docMk/>
          <pc:sldMk cId="727970122" sldId="467"/>
        </pc:sldMkLst>
      </pc:sldChg>
      <pc:sldChg chg="del">
        <pc:chgData name="CHEN, KATHY (PGR)" userId="S::u2267086@live.warwick.ac.uk::33ad319c-faab-44e7-b730-ab3160d18fae" providerId="AD" clId="Web-{AAD1A74A-A3FE-42DE-9E3F-4530B6580664}" dt="2023-02-28T17:48:45.627" v="65"/>
        <pc:sldMkLst>
          <pc:docMk/>
          <pc:sldMk cId="2692571881" sldId="468"/>
        </pc:sldMkLst>
      </pc:sldChg>
      <pc:sldChg chg="del">
        <pc:chgData name="CHEN, KATHY (PGR)" userId="S::u2267086@live.warwick.ac.uk::33ad319c-faab-44e7-b730-ab3160d18fae" providerId="AD" clId="Web-{AAD1A74A-A3FE-42DE-9E3F-4530B6580664}" dt="2023-02-28T17:48:47.721" v="66"/>
        <pc:sldMkLst>
          <pc:docMk/>
          <pc:sldMk cId="3752237154" sldId="46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4035"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21366829-C2A0-4959-B592-08B220B64025}" type="datetimeFigureOut">
              <a:rPr lang="en-US"/>
              <a:pPr>
                <a:defRPr/>
              </a:pPr>
              <a:t>3/1/2023</a:t>
            </a:fld>
            <a:endParaRPr lang="en-US"/>
          </a:p>
        </p:txBody>
      </p:sp>
      <p:sp>
        <p:nvSpPr>
          <p:cNvPr id="44036"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4037"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09F250C-2446-461E-99D3-83257EDBEAE8}" type="slidenum">
              <a:rPr lang="en-US"/>
              <a:pPr>
                <a:defRPr/>
              </a:pPr>
              <a:t>‹#›</a:t>
            </a:fld>
            <a:endParaRPr lang="en-US"/>
          </a:p>
        </p:txBody>
      </p:sp>
    </p:spTree>
    <p:extLst>
      <p:ext uri="{BB962C8B-B14F-4D97-AF65-F5344CB8AC3E}">
        <p14:creationId xmlns:p14="http://schemas.microsoft.com/office/powerpoint/2010/main" val="854529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a:defRPr sz="1300">
                <a:latin typeface="Calibri" pitchFamily="34" charset="0"/>
              </a:defRPr>
            </a:lvl1pPr>
          </a:lstStyle>
          <a:p>
            <a:pPr>
              <a:defRPr/>
            </a:pPr>
            <a:endParaRPr lang="en-AU"/>
          </a:p>
        </p:txBody>
      </p:sp>
      <p:sp>
        <p:nvSpPr>
          <p:cNvPr id="3" name="Date Placeholder 2"/>
          <p:cNvSpPr>
            <a:spLocks noGrp="1"/>
          </p:cNvSpPr>
          <p:nvPr>
            <p:ph type="dt" idx="1"/>
          </p:nvPr>
        </p:nvSpPr>
        <p:spPr bwMode="auto">
          <a:xfrm>
            <a:off x="4021138"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a:defRPr sz="1300">
                <a:latin typeface="Calibri" pitchFamily="34" charset="0"/>
              </a:defRPr>
            </a:lvl1pPr>
          </a:lstStyle>
          <a:p>
            <a:pPr>
              <a:defRPr/>
            </a:pPr>
            <a:fld id="{561CF55E-B248-4146-9A13-761331EC8C7E}" type="datetimeFigureOut">
              <a:rPr lang="en-US"/>
              <a:pPr>
                <a:defRPr/>
              </a:pPr>
              <a:t>3/1/2023</a:t>
            </a:fld>
            <a:endParaRPr lang="en-AU"/>
          </a:p>
        </p:txBody>
      </p:sp>
      <p:sp>
        <p:nvSpPr>
          <p:cNvPr id="4" name="Slide Image Placeholder 3"/>
          <p:cNvSpPr>
            <a:spLocks noGrp="1" noRot="1" noChangeAspect="1"/>
          </p:cNvSpPr>
          <p:nvPr>
            <p:ph type="sldImg" idx="2"/>
          </p:nvPr>
        </p:nvSpPr>
        <p:spPr>
          <a:xfrm>
            <a:off x="990600" y="768350"/>
            <a:ext cx="5118100" cy="3836988"/>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bwMode="auto">
          <a:xfrm>
            <a:off x="709613" y="4860925"/>
            <a:ext cx="5680075" cy="4605338"/>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bwMode="auto">
          <a:xfrm>
            <a:off x="0"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a:defRPr sz="1300">
                <a:latin typeface="Calibri" pitchFamily="34" charset="0"/>
              </a:defRPr>
            </a:lvl1pPr>
          </a:lstStyle>
          <a:p>
            <a:pPr>
              <a:defRPr/>
            </a:pPr>
            <a:endParaRPr lang="en-AU"/>
          </a:p>
        </p:txBody>
      </p:sp>
      <p:sp>
        <p:nvSpPr>
          <p:cNvPr id="7" name="Slide Number Placeholder 6"/>
          <p:cNvSpPr>
            <a:spLocks noGrp="1"/>
          </p:cNvSpPr>
          <p:nvPr>
            <p:ph type="sldNum" sz="quarter" idx="5"/>
          </p:nvPr>
        </p:nvSpPr>
        <p:spPr bwMode="auto">
          <a:xfrm>
            <a:off x="4021138"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a:defRPr sz="1300">
                <a:latin typeface="Calibri" pitchFamily="34" charset="0"/>
              </a:defRPr>
            </a:lvl1pPr>
          </a:lstStyle>
          <a:p>
            <a:pPr>
              <a:defRPr/>
            </a:pPr>
            <a:fld id="{7208B34F-4657-43C2-B88C-D3EE7757987B}" type="slidenum">
              <a:rPr lang="en-AU"/>
              <a:pPr>
                <a:defRPr/>
              </a:pPr>
              <a:t>‹#›</a:t>
            </a:fld>
            <a:endParaRPr lang="en-AU"/>
          </a:p>
        </p:txBody>
      </p:sp>
    </p:spTree>
    <p:extLst>
      <p:ext uri="{BB962C8B-B14F-4D97-AF65-F5344CB8AC3E}">
        <p14:creationId xmlns:p14="http://schemas.microsoft.com/office/powerpoint/2010/main" val="35750805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a:t>
            </a:fld>
            <a:endParaRPr lang="en-AU"/>
          </a:p>
        </p:txBody>
      </p:sp>
    </p:spTree>
    <p:extLst>
      <p:ext uri="{BB962C8B-B14F-4D97-AF65-F5344CB8AC3E}">
        <p14:creationId xmlns:p14="http://schemas.microsoft.com/office/powerpoint/2010/main" val="6661026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2060"/>
                </a:solidFill>
                <a:latin typeface="Times New Roman" pitchFamily="18" charset="0"/>
                <a:cs typeface="Times New Roman" pitchFamily="18" charset="0"/>
              </a:defRPr>
            </a:lvl1p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2060"/>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6685" y="0"/>
            <a:ext cx="1071220" cy="1056312"/>
          </a:xfrm>
          <a:prstGeom prst="rect">
            <a:avLst/>
          </a:prstGeom>
        </p:spPr>
      </p:pic>
      <p:sp>
        <p:nvSpPr>
          <p:cNvPr id="9" name="Footer Placeholder 8"/>
          <p:cNvSpPr>
            <a:spLocks noGrp="1"/>
          </p:cNvSpPr>
          <p:nvPr>
            <p:ph type="ftr" sz="quarter" idx="11"/>
          </p:nvPr>
        </p:nvSpPr>
        <p:spPr>
          <a:xfrm>
            <a:off x="179512" y="6356350"/>
            <a:ext cx="5976664" cy="365125"/>
          </a:xfrm>
        </p:spPr>
        <p:txBody>
          <a:bodyPr/>
          <a:lstStyle/>
          <a:p>
            <a:pPr>
              <a:defRPr/>
            </a:pPr>
            <a:r>
              <a:rPr lang="en-AU"/>
              <a:t>Copyright @ 2020 NSRIC Inc.–All rights reserved **OE Division** https://www.nsric.ca</a:t>
            </a:r>
          </a:p>
        </p:txBody>
      </p:sp>
      <p:sp>
        <p:nvSpPr>
          <p:cNvPr id="10" name="Slide Number Placeholder 9"/>
          <p:cNvSpPr>
            <a:spLocks noGrp="1"/>
          </p:cNvSpPr>
          <p:nvPr>
            <p:ph type="sldNum" sz="quarter" idx="12"/>
          </p:nvPr>
        </p:nvSpPr>
        <p:spPr/>
        <p:txBody>
          <a:bodyPr/>
          <a:lstStyle/>
          <a:p>
            <a:pPr>
              <a:defRPr/>
            </a:pPr>
            <a:fld id="{D22A4E0D-B09F-480A-B953-2A4EF35E624C}" type="slidenum">
              <a:rPr lang="en-AU" smtClean="0"/>
              <a:pPr>
                <a:defRPr/>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12"/>
          </p:nvPr>
        </p:nvSpPr>
        <p:spPr/>
        <p:txBody>
          <a:bodyPr/>
          <a:lstStyle>
            <a:lvl1pPr>
              <a:defRPr/>
            </a:lvl1pPr>
          </a:lstStyle>
          <a:p>
            <a:pPr>
              <a:defRPr/>
            </a:pPr>
            <a:fld id="{FD6C4FA6-7C82-4F6E-B3D0-F9DEFB1346CA}" type="slidenum">
              <a:rPr lang="en-AU"/>
              <a:pPr>
                <a:defRPr/>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12"/>
          </p:nvPr>
        </p:nvSpPr>
        <p:spPr/>
        <p:txBody>
          <a:bodyPr/>
          <a:lstStyle>
            <a:lvl1pPr>
              <a:defRPr/>
            </a:lvl1pPr>
          </a:lstStyle>
          <a:p>
            <a:pPr>
              <a:defRPr/>
            </a:pPr>
            <a:fld id="{875D2CA6-44F1-451B-B2C9-9C2CD8CE2D4E}" type="slidenum">
              <a:rPr lang="en-AU"/>
              <a:pPr>
                <a:defRPr/>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7"/>
          <p:cNvCxnSpPr/>
          <p:nvPr userDrawn="1"/>
        </p:nvCxnSpPr>
        <p:spPr>
          <a:xfrm>
            <a:off x="0" y="785813"/>
            <a:ext cx="9144000" cy="1587"/>
          </a:xfrm>
          <a:prstGeom prst="line">
            <a:avLst/>
          </a:prstGeom>
          <a:ln w="1270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 name="Straight Connector 25"/>
          <p:cNvCxnSpPr>
            <a:cxnSpLocks noChangeShapeType="1"/>
          </p:cNvCxnSpPr>
          <p:nvPr userDrawn="1"/>
        </p:nvCxnSpPr>
        <p:spPr bwMode="auto">
          <a:xfrm>
            <a:off x="0" y="6572250"/>
            <a:ext cx="9144000" cy="1588"/>
          </a:xfrm>
          <a:prstGeom prst="line">
            <a:avLst/>
          </a:prstGeom>
          <a:noFill/>
          <a:ln w="38100" algn="ctr">
            <a:solidFill>
              <a:srgbClr val="808080"/>
            </a:solidFill>
            <a:round/>
            <a:headEnd/>
            <a:tailEnd/>
          </a:ln>
        </p:spPr>
      </p:cxnSp>
      <p:sp>
        <p:nvSpPr>
          <p:cNvPr id="2" name="Title 1"/>
          <p:cNvSpPr>
            <a:spLocks noGrp="1"/>
          </p:cNvSpPr>
          <p:nvPr>
            <p:ph type="title"/>
          </p:nvPr>
        </p:nvSpPr>
        <p:spPr>
          <a:xfrm>
            <a:off x="0" y="-24"/>
            <a:ext cx="9144000" cy="725470"/>
          </a:xfrm>
        </p:spPr>
        <p:txBody>
          <a:bodyPr/>
          <a:lstStyle>
            <a:lvl1pPr>
              <a:defRPr>
                <a:latin typeface="Times New Roman" pitchFamily="18" charset="0"/>
                <a:cs typeface="Times New Roman" pitchFamily="18" charset="0"/>
              </a:defRPr>
            </a:lvl1pPr>
          </a:lstStyle>
          <a:p>
            <a:r>
              <a:rPr lang="en-US"/>
              <a:t>Click to edit Master title style</a:t>
            </a:r>
            <a:endParaRPr lang="en-AU"/>
          </a:p>
        </p:txBody>
      </p:sp>
      <p:sp>
        <p:nvSpPr>
          <p:cNvPr id="3" name="Content Placeholder 2"/>
          <p:cNvSpPr>
            <a:spLocks noGrp="1"/>
          </p:cNvSpPr>
          <p:nvPr>
            <p:ph idx="1"/>
          </p:nvPr>
        </p:nvSpPr>
        <p:spPr>
          <a:xfrm>
            <a:off x="457200" y="1124744"/>
            <a:ext cx="8543956" cy="5304652"/>
          </a:xfrm>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4"/>
          <p:cNvSpPr>
            <a:spLocks noGrp="1"/>
          </p:cNvSpPr>
          <p:nvPr>
            <p:ph type="ftr" sz="quarter" idx="10"/>
          </p:nvPr>
        </p:nvSpPr>
        <p:spPr>
          <a:xfrm>
            <a:off x="33338" y="6572250"/>
            <a:ext cx="7562850" cy="285750"/>
          </a:xfrm>
        </p:spPr>
        <p:txBody>
          <a:bodyPr/>
          <a:lstStyle>
            <a:lvl1pPr algn="l">
              <a:defRPr smtClean="0">
                <a:solidFill>
                  <a:srgbClr val="808080"/>
                </a:solidFill>
                <a:latin typeface="Times New Roman" pitchFamily="18" charset="0"/>
                <a:cs typeface="Times New Roman" pitchFamily="18" charset="0"/>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1"/>
          </p:nvPr>
        </p:nvSpPr>
        <p:spPr>
          <a:xfrm>
            <a:off x="7858125" y="6572250"/>
            <a:ext cx="1285875" cy="285750"/>
          </a:xfrm>
        </p:spPr>
        <p:txBody>
          <a:bodyPr/>
          <a:lstStyle>
            <a:lvl1pPr>
              <a:defRPr/>
            </a:lvl1pPr>
          </a:lstStyle>
          <a:p>
            <a:pPr>
              <a:defRPr/>
            </a:pPr>
            <a:fld id="{29FC55B1-72B1-4398-A925-DD2EE0F982DB}" type="slidenum">
              <a:rPr lang="en-AU"/>
              <a:pPr>
                <a:defRPr/>
              </a:pPr>
              <a:t>‹#›</a:t>
            </a:fld>
            <a:endParaRPr lang="en-AU"/>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8416962" y="74679"/>
            <a:ext cx="584194" cy="57606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12"/>
          </p:nvPr>
        </p:nvSpPr>
        <p:spPr/>
        <p:txBody>
          <a:bodyPr/>
          <a:lstStyle>
            <a:lvl1pPr>
              <a:defRPr/>
            </a:lvl1pPr>
          </a:lstStyle>
          <a:p>
            <a:pPr>
              <a:defRPr/>
            </a:pPr>
            <a:fld id="{1015E919-5BD7-4912-8033-E3E398BB38B1}" type="slidenum">
              <a:rPr lang="en-AU"/>
              <a:pPr>
                <a:defRPr/>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p:cNvSpPr>
            <a:spLocks noGrp="1"/>
          </p:cNvSpPr>
          <p:nvPr>
            <p:ph type="dt" sz="half" idx="10"/>
          </p:nvPr>
        </p:nvSpPr>
        <p:spPr/>
        <p:txBody>
          <a:bodyPr/>
          <a:lstStyle>
            <a:lvl1pPr>
              <a:defRPr/>
            </a:lvl1pPr>
          </a:lstStyle>
          <a:p>
            <a:pPr>
              <a:defRPr/>
            </a:pPr>
            <a:endParaRPr lang="en-AU"/>
          </a:p>
        </p:txBody>
      </p:sp>
      <p:sp>
        <p:nvSpPr>
          <p:cNvPr id="6"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2"/>
          </p:nvPr>
        </p:nvSpPr>
        <p:spPr/>
        <p:txBody>
          <a:bodyPr/>
          <a:lstStyle>
            <a:lvl1pPr>
              <a:defRPr/>
            </a:lvl1pPr>
          </a:lstStyle>
          <a:p>
            <a:pPr>
              <a:defRPr/>
            </a:pPr>
            <a:fld id="{B3664FE8-B0D9-4C05-B81B-4932A3A76014}" type="slidenum">
              <a:rPr lang="en-AU"/>
              <a:pPr>
                <a:defRPr/>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3"/>
          <p:cNvSpPr>
            <a:spLocks noGrp="1"/>
          </p:cNvSpPr>
          <p:nvPr>
            <p:ph type="dt" sz="half" idx="10"/>
          </p:nvPr>
        </p:nvSpPr>
        <p:spPr/>
        <p:txBody>
          <a:bodyPr/>
          <a:lstStyle>
            <a:lvl1pPr>
              <a:defRPr/>
            </a:lvl1pPr>
          </a:lstStyle>
          <a:p>
            <a:pPr>
              <a:defRPr/>
            </a:pPr>
            <a:endParaRPr lang="en-AU"/>
          </a:p>
        </p:txBody>
      </p:sp>
      <p:sp>
        <p:nvSpPr>
          <p:cNvPr id="8"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9" name="Slide Number Placeholder 5"/>
          <p:cNvSpPr>
            <a:spLocks noGrp="1"/>
          </p:cNvSpPr>
          <p:nvPr>
            <p:ph type="sldNum" sz="quarter" idx="12"/>
          </p:nvPr>
        </p:nvSpPr>
        <p:spPr/>
        <p:txBody>
          <a:bodyPr/>
          <a:lstStyle>
            <a:lvl1pPr>
              <a:defRPr/>
            </a:lvl1pPr>
          </a:lstStyle>
          <a:p>
            <a:pPr>
              <a:defRPr/>
            </a:pPr>
            <a:fld id="{727349E7-26C7-48C6-B0EA-976DAF694999}" type="slidenum">
              <a:rPr lang="en-AU"/>
              <a:pPr>
                <a:defRPr/>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endParaRPr lang="en-AU"/>
          </a:p>
        </p:txBody>
      </p:sp>
      <p:sp>
        <p:nvSpPr>
          <p:cNvPr id="4"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5" name="Slide Number Placeholder 5"/>
          <p:cNvSpPr>
            <a:spLocks noGrp="1"/>
          </p:cNvSpPr>
          <p:nvPr>
            <p:ph type="sldNum" sz="quarter" idx="12"/>
          </p:nvPr>
        </p:nvSpPr>
        <p:spPr/>
        <p:txBody>
          <a:bodyPr/>
          <a:lstStyle>
            <a:lvl1pPr>
              <a:defRPr/>
            </a:lvl1pPr>
          </a:lstStyle>
          <a:p>
            <a:pPr>
              <a:defRPr/>
            </a:pPr>
            <a:fld id="{7DBEB4AB-301E-462B-8E73-E9871DB77C74}" type="slidenum">
              <a:rPr lang="en-AU"/>
              <a:pPr>
                <a:defRPr/>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AU"/>
          </a:p>
        </p:txBody>
      </p:sp>
      <p:sp>
        <p:nvSpPr>
          <p:cNvPr id="3"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4" name="Slide Number Placeholder 5"/>
          <p:cNvSpPr>
            <a:spLocks noGrp="1"/>
          </p:cNvSpPr>
          <p:nvPr>
            <p:ph type="sldNum" sz="quarter" idx="12"/>
          </p:nvPr>
        </p:nvSpPr>
        <p:spPr/>
        <p:txBody>
          <a:bodyPr/>
          <a:lstStyle>
            <a:lvl1pPr>
              <a:defRPr/>
            </a:lvl1pPr>
          </a:lstStyle>
          <a:p>
            <a:pPr>
              <a:defRPr/>
            </a:pPr>
            <a:fld id="{77485B47-EFAA-49A6-9B1E-EC01EDD64FFB}" type="slidenum">
              <a:rPr lang="en-AU"/>
              <a:pPr>
                <a:defRPr/>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AU"/>
          </a:p>
        </p:txBody>
      </p:sp>
      <p:sp>
        <p:nvSpPr>
          <p:cNvPr id="6"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2"/>
          </p:nvPr>
        </p:nvSpPr>
        <p:spPr/>
        <p:txBody>
          <a:bodyPr/>
          <a:lstStyle>
            <a:lvl1pPr>
              <a:defRPr/>
            </a:lvl1pPr>
          </a:lstStyle>
          <a:p>
            <a:pPr>
              <a:defRPr/>
            </a:pPr>
            <a:fld id="{8994D50D-933D-43BF-AF72-EF50DBB76536}" type="slidenum">
              <a:rPr lang="en-AU"/>
              <a:pPr>
                <a:defRPr/>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AU"/>
          </a:p>
        </p:txBody>
      </p:sp>
      <p:sp>
        <p:nvSpPr>
          <p:cNvPr id="6"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2"/>
          </p:nvPr>
        </p:nvSpPr>
        <p:spPr/>
        <p:txBody>
          <a:bodyPr/>
          <a:lstStyle>
            <a:lvl1pPr>
              <a:defRPr/>
            </a:lvl1pPr>
          </a:lstStyle>
          <a:p>
            <a:pPr>
              <a:defRPr/>
            </a:pPr>
            <a:fld id="{52A2838C-C338-4DEB-8A60-5466E7239004}" type="slidenum">
              <a:rPr lang="en-AU"/>
              <a:pPr>
                <a:defRPr/>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pitchFamily="34" charset="0"/>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22A4E0D-B09F-480A-B953-2A4EF35E624C}"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3.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3.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6F54DD-FCC8-7241-AD2D-A4E465A1786A}"/>
              </a:ext>
            </a:extLst>
          </p:cNvPr>
          <p:cNvSpPr txBox="1"/>
          <p:nvPr/>
        </p:nvSpPr>
        <p:spPr>
          <a:xfrm>
            <a:off x="72008" y="26040"/>
            <a:ext cx="8532440" cy="738664"/>
          </a:xfrm>
          <a:prstGeom prst="rect">
            <a:avLst/>
          </a:prstGeom>
          <a:noFill/>
        </p:spPr>
        <p:txBody>
          <a:bodyPr wrap="square" rtlCol="0">
            <a:spAutoFit/>
          </a:bodyPr>
          <a:lstStyle/>
          <a:p>
            <a:r>
              <a:rPr lang="en-US" sz="2400" b="1">
                <a:solidFill>
                  <a:srgbClr val="002060"/>
                </a:solidFill>
                <a:latin typeface="Apple Chancery" panose="03020702040506060504" pitchFamily="66" charset="-79"/>
                <a:cs typeface="Apple Chancery" panose="03020702040506060504" pitchFamily="66" charset="-79"/>
              </a:rPr>
              <a:t>NSRIC Inc. (Nature Science Research and Innovation Centre)</a:t>
            </a:r>
          </a:p>
          <a:p>
            <a:r>
              <a:rPr lang="en-US" sz="1700" b="1">
                <a:solidFill>
                  <a:srgbClr val="002060"/>
                </a:solidFill>
                <a:latin typeface="Century" panose="02040604050505020304" pitchFamily="18" charset="0"/>
                <a:cs typeface="Apple Chancery" panose="03020702040506060504" pitchFamily="66" charset="-79"/>
              </a:rPr>
              <a:t>Ontario (ON), Canada</a:t>
            </a:r>
          </a:p>
        </p:txBody>
      </p:sp>
      <p:cxnSp>
        <p:nvCxnSpPr>
          <p:cNvPr id="4" name="Straight Connector 3">
            <a:extLst>
              <a:ext uri="{FF2B5EF4-FFF2-40B4-BE49-F238E27FC236}">
                <a16:creationId xmlns:a16="http://schemas.microsoft.com/office/drawing/2014/main" id="{9424C441-2313-1144-8770-52D9685FFFED}"/>
              </a:ext>
            </a:extLst>
          </p:cNvPr>
          <p:cNvCxnSpPr>
            <a:cxnSpLocks/>
          </p:cNvCxnSpPr>
          <p:nvPr/>
        </p:nvCxnSpPr>
        <p:spPr>
          <a:xfrm>
            <a:off x="-17815" y="1124744"/>
            <a:ext cx="9161815" cy="0"/>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a:extLst>
              <a:ext uri="{FF2B5EF4-FFF2-40B4-BE49-F238E27FC236}">
                <a16:creationId xmlns:a16="http://schemas.microsoft.com/office/drawing/2014/main" id="{1C52F5A6-2001-FB4C-AADB-78687F57996F}"/>
              </a:ext>
            </a:extLst>
          </p:cNvPr>
          <p:cNvCxnSpPr>
            <a:cxnSpLocks/>
          </p:cNvCxnSpPr>
          <p:nvPr/>
        </p:nvCxnSpPr>
        <p:spPr>
          <a:xfrm>
            <a:off x="-17815" y="1196752"/>
            <a:ext cx="9161815" cy="0"/>
          </a:xfrm>
          <a:prstGeom prst="line">
            <a:avLst/>
          </a:prstGeom>
        </p:spPr>
        <p:style>
          <a:lnRef idx="2">
            <a:schemeClr val="dk1"/>
          </a:lnRef>
          <a:fillRef idx="0">
            <a:schemeClr val="dk1"/>
          </a:fillRef>
          <a:effectRef idx="1">
            <a:schemeClr val="dk1"/>
          </a:effectRef>
          <a:fontRef idx="minor">
            <a:schemeClr val="tx1"/>
          </a:fontRef>
        </p:style>
      </p:cxnSp>
      <p:sp>
        <p:nvSpPr>
          <p:cNvPr id="15" name="TextBox 14">
            <a:extLst>
              <a:ext uri="{FF2B5EF4-FFF2-40B4-BE49-F238E27FC236}">
                <a16:creationId xmlns:a16="http://schemas.microsoft.com/office/drawing/2014/main" id="{A1268EB7-0129-704E-AC75-0CC1D7D21550}"/>
              </a:ext>
            </a:extLst>
          </p:cNvPr>
          <p:cNvSpPr txBox="1"/>
          <p:nvPr/>
        </p:nvSpPr>
        <p:spPr>
          <a:xfrm>
            <a:off x="1952106" y="711861"/>
            <a:ext cx="5184576" cy="400110"/>
          </a:xfrm>
          <a:prstGeom prst="rect">
            <a:avLst/>
          </a:prstGeom>
          <a:noFill/>
        </p:spPr>
        <p:txBody>
          <a:bodyPr wrap="square" rtlCol="0">
            <a:spAutoFit/>
          </a:bodyPr>
          <a:lstStyle/>
          <a:p>
            <a:pPr algn="ctr"/>
            <a:r>
              <a:rPr lang="en-US" sz="2000" b="1">
                <a:solidFill>
                  <a:schemeClr val="accent6">
                    <a:lumMod val="75000"/>
                  </a:schemeClr>
                </a:solidFill>
                <a:latin typeface="Arial Black" panose="020B0A04020102020204" pitchFamily="34" charset="0"/>
              </a:rPr>
              <a:t>  </a:t>
            </a:r>
            <a:r>
              <a:rPr lang="en-US" sz="2000" b="1">
                <a:solidFill>
                  <a:srgbClr val="002060"/>
                </a:solidFill>
                <a:latin typeface="Arial Black" panose="020B0A04020102020204" pitchFamily="34" charset="0"/>
              </a:rPr>
              <a:t>Online Education (OE) Division</a:t>
            </a:r>
          </a:p>
        </p:txBody>
      </p:sp>
      <p:cxnSp>
        <p:nvCxnSpPr>
          <p:cNvPr id="16" name="Straight Connector 15">
            <a:extLst>
              <a:ext uri="{FF2B5EF4-FFF2-40B4-BE49-F238E27FC236}">
                <a16:creationId xmlns:a16="http://schemas.microsoft.com/office/drawing/2014/main" id="{2C255F3F-FB58-AA48-B815-368E209BE8D8}"/>
              </a:ext>
            </a:extLst>
          </p:cNvPr>
          <p:cNvCxnSpPr>
            <a:cxnSpLocks/>
          </p:cNvCxnSpPr>
          <p:nvPr/>
        </p:nvCxnSpPr>
        <p:spPr>
          <a:xfrm>
            <a:off x="-36512" y="6309320"/>
            <a:ext cx="9161815" cy="0"/>
          </a:xfrm>
          <a:prstGeom prst="line">
            <a:avLst/>
          </a:prstGeom>
        </p:spPr>
        <p:style>
          <a:lnRef idx="2">
            <a:schemeClr val="dk1"/>
          </a:lnRef>
          <a:fillRef idx="0">
            <a:schemeClr val="dk1"/>
          </a:fillRef>
          <a:effectRef idx="1">
            <a:schemeClr val="dk1"/>
          </a:effectRef>
          <a:fontRef idx="minor">
            <a:schemeClr val="tx1"/>
          </a:fontRef>
        </p:style>
      </p:cxnSp>
      <p:sp>
        <p:nvSpPr>
          <p:cNvPr id="17" name="Rectangle 16">
            <a:extLst>
              <a:ext uri="{FF2B5EF4-FFF2-40B4-BE49-F238E27FC236}">
                <a16:creationId xmlns:a16="http://schemas.microsoft.com/office/drawing/2014/main" id="{5E56D8B0-FB5C-9B40-926C-7CF8678FC049}"/>
              </a:ext>
            </a:extLst>
          </p:cNvPr>
          <p:cNvSpPr/>
          <p:nvPr/>
        </p:nvSpPr>
        <p:spPr>
          <a:xfrm>
            <a:off x="-36513" y="6381328"/>
            <a:ext cx="9161815" cy="369332"/>
          </a:xfrm>
          <a:prstGeom prst="rect">
            <a:avLst/>
          </a:prstGeom>
        </p:spPr>
        <p:txBody>
          <a:bodyPr wrap="square">
            <a:spAutoFit/>
          </a:bodyPr>
          <a:lstStyle/>
          <a:p>
            <a:pPr algn="ctr"/>
            <a:r>
              <a:rPr lang="en-AU" b="1">
                <a:solidFill>
                  <a:schemeClr val="accent5">
                    <a:lumMod val="75000"/>
                  </a:schemeClr>
                </a:solidFill>
              </a:rPr>
              <a:t>https://</a:t>
            </a:r>
            <a:r>
              <a:rPr lang="en-AU" b="1" err="1">
                <a:solidFill>
                  <a:schemeClr val="accent5">
                    <a:lumMod val="75000"/>
                  </a:schemeClr>
                </a:solidFill>
              </a:rPr>
              <a:t>www.nsric.ca</a:t>
            </a:r>
            <a:endParaRPr lang="en-US" b="1">
              <a:solidFill>
                <a:schemeClr val="accent5">
                  <a:lumMod val="75000"/>
                </a:schemeClr>
              </a:solidFill>
            </a:endParaRPr>
          </a:p>
        </p:txBody>
      </p:sp>
      <p:sp>
        <p:nvSpPr>
          <p:cNvPr id="11" name="TextBox 10">
            <a:extLst>
              <a:ext uri="{FF2B5EF4-FFF2-40B4-BE49-F238E27FC236}">
                <a16:creationId xmlns:a16="http://schemas.microsoft.com/office/drawing/2014/main" id="{5C505776-AE6A-2844-A938-AB36487FE916}"/>
              </a:ext>
            </a:extLst>
          </p:cNvPr>
          <p:cNvSpPr txBox="1"/>
          <p:nvPr/>
        </p:nvSpPr>
        <p:spPr>
          <a:xfrm>
            <a:off x="1952106" y="1799238"/>
            <a:ext cx="5133080" cy="523220"/>
          </a:xfrm>
          <a:prstGeom prst="rect">
            <a:avLst/>
          </a:prstGeom>
          <a:noFill/>
        </p:spPr>
        <p:txBody>
          <a:bodyPr wrap="square" lIns="91440" tIns="45720" rIns="91440" bIns="45720" rtlCol="0" anchor="t">
            <a:spAutoFit/>
          </a:bodyPr>
          <a:lstStyle/>
          <a:p>
            <a:pPr algn="ctr"/>
            <a:r>
              <a:rPr lang="en-US" sz="2800" b="1">
                <a:solidFill>
                  <a:srgbClr val="002060"/>
                </a:solidFill>
                <a:latin typeface="Arial Black"/>
                <a:cs typeface="Arial"/>
              </a:rPr>
              <a:t>Essentials of Marketing</a:t>
            </a:r>
            <a:endParaRPr lang="en-US"/>
          </a:p>
        </p:txBody>
      </p:sp>
      <p:sp>
        <p:nvSpPr>
          <p:cNvPr id="12" name="Rectangle 11">
            <a:extLst>
              <a:ext uri="{FF2B5EF4-FFF2-40B4-BE49-F238E27FC236}">
                <a16:creationId xmlns:a16="http://schemas.microsoft.com/office/drawing/2014/main" id="{796C367C-4D63-2549-A2AE-45A2324F2165}"/>
              </a:ext>
            </a:extLst>
          </p:cNvPr>
          <p:cNvSpPr/>
          <p:nvPr/>
        </p:nvSpPr>
        <p:spPr>
          <a:xfrm>
            <a:off x="1475656" y="2852936"/>
            <a:ext cx="6388732" cy="1729704"/>
          </a:xfrm>
          <a:prstGeom prst="rect">
            <a:avLst/>
          </a:prstGeom>
        </p:spPr>
        <p:txBody>
          <a:bodyPr wrap="square" lIns="91440" tIns="45720" rIns="91440" bIns="45720" anchor="t">
            <a:spAutoFit/>
          </a:bodyPr>
          <a:lstStyle/>
          <a:p>
            <a:pPr marL="347345" indent="-347345">
              <a:tabLst>
                <a:tab pos="347663" algn="l"/>
              </a:tabLst>
            </a:pPr>
            <a:r>
              <a:rPr lang="en-US">
                <a:solidFill>
                  <a:srgbClr val="00B050"/>
                </a:solidFill>
                <a:latin typeface="Arial Black"/>
                <a:cs typeface="Arial"/>
              </a:rPr>
              <a:t>    </a:t>
            </a:r>
            <a:r>
              <a:rPr lang="en-US">
                <a:solidFill>
                  <a:srgbClr val="002060"/>
                </a:solidFill>
                <a:latin typeface="Arial Black"/>
                <a:cs typeface="Arial"/>
              </a:rPr>
              <a:t>Instructor: Kathy Chen </a:t>
            </a:r>
            <a:r>
              <a:rPr lang="en-US" sz="2000">
                <a:solidFill>
                  <a:srgbClr val="002060"/>
                </a:solidFill>
                <a:latin typeface="Arial Black"/>
                <a:cs typeface="Arial"/>
              </a:rPr>
              <a:t> </a:t>
            </a:r>
            <a:endParaRPr lang="en-US"/>
          </a:p>
          <a:p>
            <a:pPr marL="347345" indent="-347345">
              <a:tabLst>
                <a:tab pos="347663" algn="l"/>
              </a:tabLst>
            </a:pPr>
            <a:r>
              <a:rPr lang="en-US">
                <a:solidFill>
                  <a:srgbClr val="002060"/>
                </a:solidFill>
                <a:latin typeface="Arial"/>
                <a:cs typeface="Arial"/>
              </a:rPr>
              <a:t>	Marketing Program, OE Division</a:t>
            </a:r>
            <a:endParaRPr lang="en-US">
              <a:solidFill>
                <a:srgbClr val="002060"/>
              </a:solidFill>
              <a:latin typeface="Arial" panose="020B0604020202020204" pitchFamily="34" charset="0"/>
              <a:cs typeface="Arial" panose="020B0604020202020204" pitchFamily="34" charset="0"/>
            </a:endParaRPr>
          </a:p>
          <a:p>
            <a:pPr marL="347345" indent="-347345">
              <a:lnSpc>
                <a:spcPct val="120000"/>
              </a:lnSpc>
              <a:tabLst>
                <a:tab pos="347663" algn="l"/>
              </a:tabLst>
            </a:pPr>
            <a:r>
              <a:rPr lang="en-US" sz="1900">
                <a:solidFill>
                  <a:srgbClr val="002060"/>
                </a:solidFill>
                <a:latin typeface="Arial" panose="020B0604020202020204" pitchFamily="34" charset="0"/>
                <a:cs typeface="Arial" panose="020B0604020202020204" pitchFamily="34" charset="0"/>
              </a:rPr>
              <a:t>	NSRIC Inc.</a:t>
            </a:r>
          </a:p>
          <a:p>
            <a:pPr marL="347345" indent="-347345">
              <a:lnSpc>
                <a:spcPct val="120000"/>
              </a:lnSpc>
              <a:tabLst>
                <a:tab pos="347663" algn="l"/>
              </a:tabLst>
            </a:pPr>
            <a:r>
              <a:rPr lang="en-US" sz="1900">
                <a:solidFill>
                  <a:srgbClr val="002060"/>
                </a:solidFill>
                <a:latin typeface="Arial" panose="020B0604020202020204" pitchFamily="34" charset="0"/>
                <a:cs typeface="Arial" panose="020B0604020202020204" pitchFamily="34" charset="0"/>
              </a:rPr>
              <a:t>	London, ON, Canada</a:t>
            </a:r>
          </a:p>
          <a:p>
            <a:pPr marL="347345" indent="-347345">
              <a:lnSpc>
                <a:spcPct val="120000"/>
              </a:lnSpc>
              <a:tabLst>
                <a:tab pos="347663" algn="l"/>
              </a:tabLst>
            </a:pPr>
            <a:r>
              <a:rPr lang="en-US" sz="1900">
                <a:solidFill>
                  <a:srgbClr val="002060"/>
                </a:solidFill>
                <a:latin typeface="Arial"/>
                <a:cs typeface="Arial"/>
              </a:rPr>
              <a:t>	E-mail: kathyjchen18@gmail.com</a:t>
            </a:r>
            <a:endParaRPr lang="en-US" sz="1900">
              <a:solidFill>
                <a:srgbClr val="002060"/>
              </a:solidFill>
              <a:latin typeface="Arial" panose="020B0604020202020204" pitchFamily="34" charset="0"/>
              <a:cs typeface="Arial" panose="020B0604020202020204" pitchFamily="34" charset="0"/>
            </a:endParaRPr>
          </a:p>
        </p:txBody>
      </p:sp>
      <p:pic>
        <p:nvPicPr>
          <p:cNvPr id="3" name="Picture 5">
            <a:extLst>
              <a:ext uri="{FF2B5EF4-FFF2-40B4-BE49-F238E27FC236}">
                <a16:creationId xmlns:a16="http://schemas.microsoft.com/office/drawing/2014/main" id="{B3770E5E-6E3E-D88B-2C04-1E5E6AAC81D0}"/>
              </a:ext>
            </a:extLst>
          </p:cNvPr>
          <p:cNvPicPr>
            <a:picLocks noChangeAspect="1"/>
          </p:cNvPicPr>
          <p:nvPr/>
        </p:nvPicPr>
        <p:blipFill>
          <a:blip r:embed="rId3"/>
          <a:stretch>
            <a:fillRect/>
          </a:stretch>
        </p:blipFill>
        <p:spPr>
          <a:xfrm>
            <a:off x="6392174" y="3499709"/>
            <a:ext cx="2757577" cy="2791564"/>
          </a:xfrm>
          <a:prstGeom prst="rect">
            <a:avLst/>
          </a:prstGeom>
        </p:spPr>
      </p:pic>
    </p:spTree>
    <p:extLst>
      <p:ext uri="{BB962C8B-B14F-4D97-AF65-F5344CB8AC3E}">
        <p14:creationId xmlns:p14="http://schemas.microsoft.com/office/powerpoint/2010/main" val="65993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10</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03193"/>
            <a:ext cx="8475656" cy="2862322"/>
          </a:xfrm>
          <a:prstGeom prst="rect">
            <a:avLst/>
          </a:prstGeom>
          <a:noFill/>
        </p:spPr>
        <p:txBody>
          <a:bodyPr wrap="square" lIns="91440" tIns="45720" rIns="91440" bIns="45720" rtlCol="0" anchor="t">
            <a:spAutoFit/>
          </a:bodyPr>
          <a:lstStyle/>
          <a:p>
            <a:r>
              <a:rPr lang="en-US" sz="2000" b="1" dirty="0">
                <a:latin typeface="Arial"/>
                <a:cs typeface="Arial"/>
              </a:rPr>
              <a:t>4. Generating profits</a:t>
            </a:r>
            <a:endParaRPr lang="en-US" sz="2000" dirty="0">
              <a:latin typeface="Arial"/>
              <a:cs typeface="Arial"/>
            </a:endParaRPr>
          </a:p>
          <a:p>
            <a:r>
              <a:rPr lang="en-US" sz="2000" dirty="0">
                <a:latin typeface="Arial"/>
                <a:cs typeface="Arial"/>
              </a:rPr>
              <a:t>How do distribution channels help manufacturers achieve better profits?</a:t>
            </a:r>
            <a:br>
              <a:rPr lang="en-US" sz="2000" dirty="0">
                <a:latin typeface="Arial"/>
                <a:cs typeface="Arial"/>
              </a:rPr>
            </a:br>
            <a:endParaRPr lang="en-US" sz="2000" dirty="0">
              <a:latin typeface="Arial"/>
              <a:cs typeface="Arial"/>
            </a:endParaRPr>
          </a:p>
          <a:p>
            <a:r>
              <a:rPr lang="en-US" sz="2000" dirty="0">
                <a:latin typeface="Arial"/>
                <a:cs typeface="Arial"/>
              </a:rPr>
              <a:t>Manufacturers are good at making the product, but not necessarily at running retail sales locations or dealerships. By having other agencies look after dealerships, manufacturers save on costs and are able to focus on their core competency.</a:t>
            </a:r>
            <a:endParaRPr lang="en-US" dirty="0"/>
          </a:p>
          <a:p>
            <a:endParaRPr lang="en-US" sz="2000" b="1" dirty="0"/>
          </a:p>
          <a:p>
            <a:endParaRPr lang="en-US" sz="2000" b="1"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8: Place/Distribution</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89159"/>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5.1 Introduction to channels in marketing </a:t>
            </a:r>
            <a:endParaRPr lang="en-US" dirty="0"/>
          </a:p>
        </p:txBody>
      </p:sp>
    </p:spTree>
    <p:extLst>
      <p:ext uri="{BB962C8B-B14F-4D97-AF65-F5344CB8AC3E}">
        <p14:creationId xmlns:p14="http://schemas.microsoft.com/office/powerpoint/2010/main" val="2823681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11</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03193"/>
            <a:ext cx="8475656" cy="5324535"/>
          </a:xfrm>
          <a:prstGeom prst="rect">
            <a:avLst/>
          </a:prstGeom>
          <a:noFill/>
        </p:spPr>
        <p:txBody>
          <a:bodyPr wrap="square" lIns="91440" tIns="45720" rIns="91440" bIns="45720" rtlCol="0" anchor="t">
            <a:spAutoFit/>
          </a:bodyPr>
          <a:lstStyle/>
          <a:p>
            <a:r>
              <a:rPr lang="en-US" sz="2000" b="1" dirty="0">
                <a:latin typeface="Arial"/>
                <a:cs typeface="Arial"/>
              </a:rPr>
              <a:t>4. Generating profits</a:t>
            </a:r>
            <a:endParaRPr lang="en-US" sz="2000" dirty="0">
              <a:latin typeface="Arial"/>
              <a:cs typeface="Arial"/>
            </a:endParaRPr>
          </a:p>
          <a:p>
            <a:r>
              <a:rPr lang="en-US" sz="2000" dirty="0">
                <a:latin typeface="Arial"/>
                <a:cs typeface="Arial"/>
              </a:rPr>
              <a:t>Channel partners help with inventory management. You may have heard of inventory management systems such as ‘</a:t>
            </a:r>
            <a:r>
              <a:rPr lang="en-US" sz="2000" dirty="0" err="1">
                <a:latin typeface="Arial"/>
                <a:cs typeface="Arial"/>
              </a:rPr>
              <a:t>Dunnhumby</a:t>
            </a:r>
            <a:r>
              <a:rPr lang="en-US" sz="2000" dirty="0">
                <a:latin typeface="Arial"/>
                <a:cs typeface="Arial"/>
              </a:rPr>
              <a:t>’, ‘Aimia’, or Walmart and Tesco’s own inventory management system. In today’s online world, these systems are extremely advanced in terms of technology. The moment you pick up an item, go through the till and pay for it, the inventory is automatically updated. When stock reaches a certain level at a certain location, the manufacturers are informed that a certain number of new items are required at a particular store and those items are delivered. Thus, inventory management systems are very important, and they save the manufacturer the cost of overstocking or out-of-stock losses, as well as optimizing delivery costs. When a manufacturer’s inventory management is tied in with the retailer’s inventory management and it works smoothly, it can help reduce costs for the retailer and boost profits for the retailer and manufacturer.</a:t>
            </a:r>
            <a:endParaRPr lang="en-US" dirty="0"/>
          </a:p>
          <a:p>
            <a:endParaRPr lang="en-US" sz="2000" b="1" dirty="0"/>
          </a:p>
          <a:p>
            <a:endParaRPr lang="en-US" sz="2000" b="1"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8: Place/Distribution</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89159"/>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5.1 Introduction to channels in marketing </a:t>
            </a:r>
            <a:endParaRPr lang="en-US" dirty="0"/>
          </a:p>
        </p:txBody>
      </p:sp>
    </p:spTree>
    <p:extLst>
      <p:ext uri="{BB962C8B-B14F-4D97-AF65-F5344CB8AC3E}">
        <p14:creationId xmlns:p14="http://schemas.microsoft.com/office/powerpoint/2010/main" val="1139052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12</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03193"/>
            <a:ext cx="8475656" cy="3785652"/>
          </a:xfrm>
          <a:prstGeom prst="rect">
            <a:avLst/>
          </a:prstGeom>
          <a:noFill/>
        </p:spPr>
        <p:txBody>
          <a:bodyPr wrap="square" lIns="91440" tIns="45720" rIns="91440" bIns="45720" rtlCol="0" anchor="t">
            <a:spAutoFit/>
          </a:bodyPr>
          <a:lstStyle/>
          <a:p>
            <a:r>
              <a:rPr lang="en-US" sz="2000" dirty="0">
                <a:latin typeface="Arial"/>
                <a:cs typeface="Arial"/>
              </a:rPr>
              <a:t>Channel partners help promote and advertise the manufacturer’s product. This is extremely useful for smaller manufacturers who cannot afford large advertising budgets.</a:t>
            </a:r>
            <a:endParaRPr lang="en-US" dirty="0"/>
          </a:p>
          <a:p>
            <a:endParaRPr lang="en-US" sz="2000" dirty="0">
              <a:latin typeface="Arial"/>
              <a:cs typeface="Arial"/>
            </a:endParaRPr>
          </a:p>
          <a:p>
            <a:r>
              <a:rPr lang="en-US" sz="2000" dirty="0">
                <a:latin typeface="Arial"/>
                <a:cs typeface="Arial"/>
              </a:rPr>
              <a:t>Finally, the retailer also collects data on behalf of the manufacturer and shares it with them to help improve their existing products and to develop new ones. Remember, the new product development process starts with ideas and those ideas might indeed come from the retailer or channel partner.</a:t>
            </a:r>
            <a:endParaRPr lang="en-US" dirty="0"/>
          </a:p>
          <a:p>
            <a:endParaRPr lang="en-US" sz="2000" b="1" dirty="0"/>
          </a:p>
          <a:p>
            <a:endParaRPr lang="en-US" sz="2000" b="1" dirty="0"/>
          </a:p>
          <a:p>
            <a:endParaRPr lang="en-US" sz="2000" b="1"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8: Place/Distribution</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89159"/>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5.1 Introduction to channels in marketing </a:t>
            </a:r>
            <a:endParaRPr lang="en-US" dirty="0"/>
          </a:p>
        </p:txBody>
      </p:sp>
    </p:spTree>
    <p:extLst>
      <p:ext uri="{BB962C8B-B14F-4D97-AF65-F5344CB8AC3E}">
        <p14:creationId xmlns:p14="http://schemas.microsoft.com/office/powerpoint/2010/main" val="1567105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13</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03193"/>
            <a:ext cx="8475656" cy="6247864"/>
          </a:xfrm>
          <a:prstGeom prst="rect">
            <a:avLst/>
          </a:prstGeom>
          <a:noFill/>
        </p:spPr>
        <p:txBody>
          <a:bodyPr wrap="square" lIns="91440" tIns="45720" rIns="91440" bIns="45720" rtlCol="0" anchor="t">
            <a:spAutoFit/>
          </a:bodyPr>
          <a:lstStyle/>
          <a:p>
            <a:r>
              <a:rPr lang="en-US" sz="2000" b="1" dirty="0">
                <a:latin typeface="Arial"/>
                <a:cs typeface="Arial"/>
              </a:rPr>
              <a:t>5. Channel considerations</a:t>
            </a:r>
            <a:endParaRPr lang="en-US" sz="2000" dirty="0">
              <a:latin typeface="Arial"/>
              <a:cs typeface="Arial"/>
            </a:endParaRPr>
          </a:p>
          <a:p>
            <a:r>
              <a:rPr lang="en-US" sz="2000" dirty="0">
                <a:latin typeface="Arial"/>
                <a:cs typeface="Arial"/>
              </a:rPr>
              <a:t>There are four different considerations which firms need to take into account when making decisions about channels:          </a:t>
            </a:r>
            <a:br>
              <a:rPr lang="en-US" sz="2000" dirty="0">
                <a:latin typeface="Arial"/>
                <a:cs typeface="Arial"/>
              </a:rPr>
            </a:br>
            <a:endParaRPr lang="en-US" sz="2000" dirty="0">
              <a:latin typeface="Arial"/>
              <a:cs typeface="Arial"/>
            </a:endParaRPr>
          </a:p>
          <a:p>
            <a:r>
              <a:rPr lang="en-US" sz="2000" b="1" dirty="0">
                <a:latin typeface="Arial"/>
                <a:cs typeface="Arial"/>
              </a:rPr>
              <a:t>Channel length</a:t>
            </a:r>
            <a:endParaRPr lang="en-US" sz="2000" dirty="0">
              <a:latin typeface="Arial"/>
              <a:cs typeface="Arial"/>
            </a:endParaRPr>
          </a:p>
          <a:p>
            <a:r>
              <a:rPr lang="en-US" sz="2000" dirty="0">
                <a:latin typeface="Arial"/>
                <a:cs typeface="Arial"/>
              </a:rPr>
              <a:t>Channel length relates to the number of intermediaries between the manufacturer and the consumer.</a:t>
            </a:r>
            <a:endParaRPr lang="en-US" sz="2000" dirty="0"/>
          </a:p>
          <a:p>
            <a:r>
              <a:rPr lang="en-US" sz="2000" b="1" dirty="0">
                <a:latin typeface="Arial"/>
                <a:cs typeface="Arial"/>
              </a:rPr>
              <a:t>Channel breadth</a:t>
            </a:r>
            <a:endParaRPr lang="en-US" sz="2000" dirty="0">
              <a:latin typeface="Arial"/>
              <a:cs typeface="Arial"/>
            </a:endParaRPr>
          </a:p>
          <a:p>
            <a:r>
              <a:rPr lang="en-US" sz="2000" dirty="0">
                <a:latin typeface="Arial"/>
                <a:cs typeface="Arial"/>
              </a:rPr>
              <a:t>Channel breadth is the number of outlets in any geographical area.</a:t>
            </a:r>
            <a:endParaRPr lang="en-US" sz="2000" dirty="0"/>
          </a:p>
          <a:p>
            <a:r>
              <a:rPr lang="en-US" sz="2000" b="1" dirty="0">
                <a:latin typeface="Arial"/>
                <a:cs typeface="Arial"/>
              </a:rPr>
              <a:t>Channel modification</a:t>
            </a:r>
            <a:endParaRPr lang="en-US" sz="2000" dirty="0">
              <a:latin typeface="Arial"/>
              <a:cs typeface="Arial"/>
            </a:endParaRPr>
          </a:p>
          <a:p>
            <a:r>
              <a:rPr lang="en-US" sz="2000" dirty="0">
                <a:latin typeface="Arial"/>
                <a:cs typeface="Arial"/>
              </a:rPr>
              <a:t>Channel modification is adding intermediaries to or removing intermediaries from an existing channel structure.</a:t>
            </a:r>
            <a:endParaRPr lang="en-US" sz="2000" dirty="0"/>
          </a:p>
          <a:p>
            <a:r>
              <a:rPr lang="en-US" sz="2000" b="1" dirty="0">
                <a:latin typeface="Arial"/>
                <a:cs typeface="Arial"/>
              </a:rPr>
              <a:t>Channel conflict </a:t>
            </a:r>
            <a:endParaRPr lang="en-US" sz="2000" dirty="0">
              <a:latin typeface="Arial"/>
              <a:cs typeface="Arial"/>
            </a:endParaRPr>
          </a:p>
          <a:p>
            <a:r>
              <a:rPr lang="en-US" sz="2000" dirty="0">
                <a:latin typeface="Arial"/>
                <a:cs typeface="Arial"/>
              </a:rPr>
              <a:t>Channel conflict describes the tensions that the manufacturer, the retailer and possibly the consumers may face and how that might play out in practice.</a:t>
            </a:r>
            <a:endParaRPr lang="en-US" dirty="0"/>
          </a:p>
          <a:p>
            <a:endParaRPr lang="en-US" sz="2000" dirty="0"/>
          </a:p>
          <a:p>
            <a:endParaRPr lang="en-US" sz="2000" b="1" dirty="0"/>
          </a:p>
          <a:p>
            <a:endParaRPr lang="en-US" sz="2000" b="1" dirty="0"/>
          </a:p>
          <a:p>
            <a:endParaRPr lang="en-US" sz="2000" b="1"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8: Place/Distribution</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89159"/>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5.1 Introduction to channels in marketing </a:t>
            </a:r>
            <a:endParaRPr lang="en-US" dirty="0"/>
          </a:p>
        </p:txBody>
      </p:sp>
    </p:spTree>
    <p:extLst>
      <p:ext uri="{BB962C8B-B14F-4D97-AF65-F5344CB8AC3E}">
        <p14:creationId xmlns:p14="http://schemas.microsoft.com/office/powerpoint/2010/main" val="4210067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14</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03193"/>
            <a:ext cx="8475656" cy="4708981"/>
          </a:xfrm>
          <a:prstGeom prst="rect">
            <a:avLst/>
          </a:prstGeom>
          <a:noFill/>
        </p:spPr>
        <p:txBody>
          <a:bodyPr wrap="square" lIns="91440" tIns="45720" rIns="91440" bIns="45720" rtlCol="0" anchor="t">
            <a:spAutoFit/>
          </a:bodyPr>
          <a:lstStyle/>
          <a:p>
            <a:r>
              <a:rPr lang="en-US" sz="2000" b="1" dirty="0">
                <a:latin typeface="Arial"/>
                <a:cs typeface="Arial"/>
              </a:rPr>
              <a:t>1. Introduction</a:t>
            </a:r>
            <a:endParaRPr lang="en-US" sz="2000" dirty="0">
              <a:latin typeface="Arial"/>
              <a:cs typeface="Arial"/>
            </a:endParaRPr>
          </a:p>
          <a:p>
            <a:r>
              <a:rPr lang="en-US" sz="2000" dirty="0">
                <a:latin typeface="Arial"/>
                <a:cs typeface="Arial"/>
              </a:rPr>
              <a:t>Channel length </a:t>
            </a:r>
            <a:endParaRPr lang="en-US" dirty="0"/>
          </a:p>
          <a:p>
            <a:r>
              <a:rPr lang="en-US" sz="2000" dirty="0">
                <a:latin typeface="Arial"/>
                <a:cs typeface="Arial"/>
              </a:rPr>
              <a:t>concerns the number </a:t>
            </a:r>
            <a:endParaRPr lang="en-US" dirty="0"/>
          </a:p>
          <a:p>
            <a:r>
              <a:rPr lang="en-US" sz="2000" dirty="0">
                <a:latin typeface="Arial"/>
                <a:cs typeface="Arial"/>
              </a:rPr>
              <a:t>of intermediaries </a:t>
            </a:r>
            <a:endParaRPr lang="en-US" dirty="0"/>
          </a:p>
          <a:p>
            <a:r>
              <a:rPr lang="en-US" sz="2000" dirty="0">
                <a:latin typeface="Arial"/>
                <a:cs typeface="Arial"/>
              </a:rPr>
              <a:t>between the </a:t>
            </a:r>
            <a:endParaRPr lang="en-US"/>
          </a:p>
          <a:p>
            <a:r>
              <a:rPr lang="en-US" sz="2000" dirty="0">
                <a:latin typeface="Arial"/>
                <a:cs typeface="Arial"/>
              </a:rPr>
              <a:t>manufacturer and </a:t>
            </a:r>
            <a:endParaRPr lang="en-US"/>
          </a:p>
          <a:p>
            <a:r>
              <a:rPr lang="en-US" sz="2000" dirty="0">
                <a:latin typeface="Arial"/>
                <a:cs typeface="Arial"/>
              </a:rPr>
              <a:t>the consumer. </a:t>
            </a:r>
            <a:endParaRPr lang="en-US"/>
          </a:p>
          <a:p>
            <a:r>
              <a:rPr lang="en-US" sz="2000" dirty="0">
                <a:latin typeface="Arial"/>
                <a:cs typeface="Arial"/>
              </a:rPr>
              <a:t>What are the </a:t>
            </a:r>
            <a:endParaRPr lang="en-US"/>
          </a:p>
          <a:p>
            <a:r>
              <a:rPr lang="en-US" sz="2000" dirty="0">
                <a:latin typeface="Arial"/>
                <a:cs typeface="Arial"/>
              </a:rPr>
              <a:t>options relating to </a:t>
            </a:r>
            <a:endParaRPr lang="en-US"/>
          </a:p>
          <a:p>
            <a:r>
              <a:rPr lang="en-US" sz="2000" dirty="0">
                <a:latin typeface="Arial"/>
                <a:cs typeface="Arial"/>
              </a:rPr>
              <a:t>channel length? </a:t>
            </a:r>
            <a:endParaRPr lang="en-US" dirty="0"/>
          </a:p>
          <a:p>
            <a:r>
              <a:rPr lang="en-US" sz="2000" dirty="0">
                <a:latin typeface="Arial"/>
                <a:cs typeface="Arial"/>
              </a:rPr>
              <a:t>There are five </a:t>
            </a:r>
            <a:endParaRPr lang="en-US"/>
          </a:p>
          <a:p>
            <a:r>
              <a:rPr lang="en-US" sz="2000" dirty="0">
                <a:latin typeface="Arial"/>
                <a:cs typeface="Arial"/>
              </a:rPr>
              <a:t>options for </a:t>
            </a:r>
            <a:endParaRPr lang="en-US" dirty="0"/>
          </a:p>
          <a:p>
            <a:r>
              <a:rPr lang="en-US" sz="2000" dirty="0">
                <a:latin typeface="Arial"/>
                <a:cs typeface="Arial"/>
              </a:rPr>
              <a:t>channels:</a:t>
            </a:r>
            <a:endParaRPr lang="en-US" dirty="0"/>
          </a:p>
          <a:p>
            <a:endParaRPr lang="en-US" sz="2000" b="1" dirty="0"/>
          </a:p>
          <a:p>
            <a:endParaRPr lang="en-US" sz="2000" b="1"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8: Place/Distribution</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89159"/>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5.2 Channel length</a:t>
            </a:r>
            <a:endParaRPr lang="en-US" dirty="0"/>
          </a:p>
        </p:txBody>
      </p:sp>
      <p:pic>
        <p:nvPicPr>
          <p:cNvPr id="6" name="Picture 7" descr="Graphical user interface, application&#10;&#10;Description automatically generated">
            <a:extLst>
              <a:ext uri="{FF2B5EF4-FFF2-40B4-BE49-F238E27FC236}">
                <a16:creationId xmlns:a16="http://schemas.microsoft.com/office/drawing/2014/main" id="{33AF0248-A18F-397A-E744-8D982C6DD1FC}"/>
              </a:ext>
            </a:extLst>
          </p:cNvPr>
          <p:cNvPicPr>
            <a:picLocks noChangeAspect="1"/>
          </p:cNvPicPr>
          <p:nvPr/>
        </p:nvPicPr>
        <p:blipFill>
          <a:blip r:embed="rId2"/>
          <a:stretch>
            <a:fillRect/>
          </a:stretch>
        </p:blipFill>
        <p:spPr>
          <a:xfrm>
            <a:off x="2582174" y="699962"/>
            <a:ext cx="6567576" cy="5875021"/>
          </a:xfrm>
          <a:prstGeom prst="rect">
            <a:avLst/>
          </a:prstGeom>
        </p:spPr>
      </p:pic>
    </p:spTree>
    <p:extLst>
      <p:ext uri="{BB962C8B-B14F-4D97-AF65-F5344CB8AC3E}">
        <p14:creationId xmlns:p14="http://schemas.microsoft.com/office/powerpoint/2010/main" val="3912599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15</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03193"/>
            <a:ext cx="8475656" cy="3754874"/>
          </a:xfrm>
          <a:prstGeom prst="rect">
            <a:avLst/>
          </a:prstGeom>
          <a:noFill/>
        </p:spPr>
        <p:txBody>
          <a:bodyPr wrap="square" lIns="91440" tIns="45720" rIns="91440" bIns="45720" rtlCol="0" anchor="t">
            <a:spAutoFit/>
          </a:bodyPr>
          <a:lstStyle/>
          <a:p>
            <a:r>
              <a:rPr lang="en-US" sz="2000" dirty="0">
                <a:latin typeface="Arial"/>
                <a:cs typeface="Arial"/>
              </a:rPr>
              <a:t>Let’s now look at these five options in turn.</a:t>
            </a:r>
            <a:endParaRPr lang="en-US" sz="2000" dirty="0"/>
          </a:p>
          <a:p>
            <a:endParaRPr lang="en-US" sz="2000" dirty="0">
              <a:latin typeface="Arial"/>
              <a:cs typeface="Arial"/>
            </a:endParaRPr>
          </a:p>
          <a:p>
            <a:r>
              <a:rPr lang="en-US" sz="2000" b="1" dirty="0">
                <a:latin typeface="Arial"/>
                <a:cs typeface="Arial"/>
              </a:rPr>
              <a:t>Direct selling I</a:t>
            </a:r>
            <a:endParaRPr lang="en-US" sz="2000" dirty="0">
              <a:latin typeface="Arial"/>
              <a:cs typeface="Arial"/>
            </a:endParaRPr>
          </a:p>
          <a:p>
            <a:endParaRPr lang="en-US" sz="2000" b="1" dirty="0">
              <a:latin typeface="Arial"/>
              <a:cs typeface="Arial"/>
            </a:endParaRPr>
          </a:p>
          <a:p>
            <a:r>
              <a:rPr lang="en-US" sz="2000" b="1" dirty="0">
                <a:latin typeface="Arial"/>
                <a:cs typeface="Arial"/>
              </a:rPr>
              <a:t>Option 1: Manufacturer's sales force</a:t>
            </a:r>
            <a:endParaRPr lang="en-US" sz="2000" dirty="0">
              <a:latin typeface="Arial"/>
              <a:cs typeface="Arial"/>
            </a:endParaRPr>
          </a:p>
          <a:p>
            <a:r>
              <a:rPr lang="en-US" sz="2000" dirty="0">
                <a:latin typeface="Arial"/>
                <a:cs typeface="Arial"/>
              </a:rPr>
              <a:t>This is where the manufacturer’s sales force visits the consumer to sell the product. Firm representatives negotiate directly with the final user. For example, King’s College London has a relationship with Dell and has a dedicated set of people who deal with them. Another B2B example of this option is medical reps from a pharmaceutical manufacturer selling to doctors and hospitals.</a:t>
            </a:r>
            <a:endParaRPr lang="en-US" sz="2000" dirty="0"/>
          </a:p>
          <a:p>
            <a:endParaRPr lang="en-US"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8: Place/Distribution</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89159"/>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5.2 Channel length</a:t>
            </a:r>
            <a:endParaRPr lang="en-US" dirty="0"/>
          </a:p>
        </p:txBody>
      </p:sp>
    </p:spTree>
    <p:extLst>
      <p:ext uri="{BB962C8B-B14F-4D97-AF65-F5344CB8AC3E}">
        <p14:creationId xmlns:p14="http://schemas.microsoft.com/office/powerpoint/2010/main" val="2959934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16</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03193"/>
            <a:ext cx="8475656" cy="5632311"/>
          </a:xfrm>
          <a:prstGeom prst="rect">
            <a:avLst/>
          </a:prstGeom>
          <a:noFill/>
        </p:spPr>
        <p:txBody>
          <a:bodyPr wrap="square" lIns="91440" tIns="45720" rIns="91440" bIns="45720" rtlCol="0" anchor="t">
            <a:spAutoFit/>
          </a:bodyPr>
          <a:lstStyle/>
          <a:p>
            <a:r>
              <a:rPr lang="en-US" sz="2000" dirty="0">
                <a:latin typeface="Arial"/>
                <a:cs typeface="Arial"/>
              </a:rPr>
              <a:t>Let’s now look at these five options in turn.</a:t>
            </a:r>
            <a:endParaRPr lang="en-US" sz="2000" dirty="0"/>
          </a:p>
          <a:p>
            <a:endParaRPr lang="en-US" sz="2000" b="1" dirty="0"/>
          </a:p>
          <a:p>
            <a:r>
              <a:rPr lang="en-US" sz="2000" b="1" dirty="0">
                <a:latin typeface="Arial"/>
                <a:cs typeface="Arial"/>
              </a:rPr>
              <a:t>Direct selling II </a:t>
            </a:r>
            <a:endParaRPr lang="en-US" sz="2000" dirty="0">
              <a:latin typeface="Arial"/>
              <a:cs typeface="Arial"/>
            </a:endParaRPr>
          </a:p>
          <a:p>
            <a:r>
              <a:rPr lang="en-US" sz="2000" dirty="0">
                <a:latin typeface="Arial"/>
                <a:cs typeface="Arial"/>
              </a:rPr>
              <a:t>There are two different options here: </a:t>
            </a:r>
            <a:endParaRPr lang="en-US" sz="2000" dirty="0"/>
          </a:p>
          <a:p>
            <a:endParaRPr lang="en-US" sz="2000" dirty="0">
              <a:latin typeface="Arial"/>
              <a:cs typeface="Arial"/>
            </a:endParaRPr>
          </a:p>
          <a:p>
            <a:r>
              <a:rPr lang="en-US" sz="2000" b="1" dirty="0">
                <a:latin typeface="Arial"/>
                <a:cs typeface="Arial"/>
              </a:rPr>
              <a:t>Option 2: Manufacturer's website</a:t>
            </a:r>
            <a:endParaRPr lang="en-US" sz="2000" dirty="0">
              <a:latin typeface="Arial"/>
              <a:cs typeface="Arial"/>
            </a:endParaRPr>
          </a:p>
          <a:p>
            <a:r>
              <a:rPr lang="en-US" sz="2000" dirty="0">
                <a:latin typeface="Arial"/>
                <a:cs typeface="Arial"/>
              </a:rPr>
              <a:t>This is where the internet site is owned by the manufacturer. Examples of this are sites such as Dyson.co.uk, Sony.com and Dell.com, where consumers buy products directly from the manufacturer’s own website.</a:t>
            </a:r>
            <a:endParaRPr lang="en-US" sz="2000" dirty="0"/>
          </a:p>
          <a:p>
            <a:endParaRPr lang="en-US" sz="2000" b="1" dirty="0">
              <a:latin typeface="Arial"/>
              <a:cs typeface="Arial"/>
            </a:endParaRPr>
          </a:p>
          <a:p>
            <a:r>
              <a:rPr lang="en-US" sz="2000" b="1" dirty="0">
                <a:latin typeface="Arial"/>
                <a:cs typeface="Arial"/>
              </a:rPr>
              <a:t>Option 3: Manufacturer's physical store</a:t>
            </a:r>
            <a:endParaRPr lang="en-US" sz="2000" dirty="0">
              <a:latin typeface="Arial"/>
              <a:cs typeface="Arial"/>
            </a:endParaRPr>
          </a:p>
          <a:p>
            <a:r>
              <a:rPr lang="en-US" sz="2000" dirty="0">
                <a:latin typeface="Arial"/>
                <a:cs typeface="Arial"/>
              </a:rPr>
              <a:t>This option relates to the manufacturer’s bricks and mortar/physical outlets. Here, an example is the Apple Store, where Apple sells directly to customers through physical shops which are exclusive to Apple, the manufacturer.</a:t>
            </a:r>
            <a:endParaRPr lang="en-US" dirty="0"/>
          </a:p>
          <a:p>
            <a:endParaRPr lang="en-US" sz="2000" b="1" dirty="0"/>
          </a:p>
          <a:p>
            <a:endParaRPr lang="en-US" sz="2000" b="1" dirty="0"/>
          </a:p>
          <a:p>
            <a:endParaRPr lang="en-US" sz="2000" b="1"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8: Place/Distribution</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89159"/>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5.2 Channel length</a:t>
            </a:r>
            <a:endParaRPr lang="en-US" dirty="0"/>
          </a:p>
        </p:txBody>
      </p:sp>
    </p:spTree>
    <p:extLst>
      <p:ext uri="{BB962C8B-B14F-4D97-AF65-F5344CB8AC3E}">
        <p14:creationId xmlns:p14="http://schemas.microsoft.com/office/powerpoint/2010/main" val="4003344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17</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03193"/>
            <a:ext cx="8475656" cy="5016758"/>
          </a:xfrm>
          <a:prstGeom prst="rect">
            <a:avLst/>
          </a:prstGeom>
          <a:noFill/>
        </p:spPr>
        <p:txBody>
          <a:bodyPr wrap="square" lIns="91440" tIns="45720" rIns="91440" bIns="45720" rtlCol="0" anchor="t">
            <a:spAutoFit/>
          </a:bodyPr>
          <a:lstStyle/>
          <a:p>
            <a:r>
              <a:rPr lang="en-US" sz="2000" dirty="0">
                <a:latin typeface="Arial"/>
                <a:cs typeface="Arial"/>
              </a:rPr>
              <a:t>Let’s now look at these five options in turn.</a:t>
            </a:r>
            <a:endParaRPr lang="en-US" sz="2000" dirty="0"/>
          </a:p>
          <a:p>
            <a:r>
              <a:rPr lang="en-US" sz="2000" b="1" dirty="0">
                <a:latin typeface="Arial"/>
                <a:cs typeface="Arial"/>
              </a:rPr>
              <a:t>Indirect selling</a:t>
            </a:r>
            <a:endParaRPr lang="en-US" sz="2000" dirty="0">
              <a:latin typeface="Arial"/>
              <a:cs typeface="Arial"/>
            </a:endParaRPr>
          </a:p>
          <a:p>
            <a:r>
              <a:rPr lang="en-US" sz="2000" dirty="0">
                <a:latin typeface="Arial"/>
                <a:cs typeface="Arial"/>
              </a:rPr>
              <a:t>Under indirect selling, again we have two options: </a:t>
            </a:r>
            <a:endParaRPr lang="en-US" sz="2000" dirty="0"/>
          </a:p>
          <a:p>
            <a:r>
              <a:rPr lang="en-US" sz="2000" b="1" dirty="0">
                <a:latin typeface="Arial"/>
                <a:cs typeface="Arial"/>
              </a:rPr>
              <a:t>Option 4: Retailer's physical store</a:t>
            </a:r>
            <a:endParaRPr lang="en-US" sz="2000" dirty="0">
              <a:latin typeface="Arial"/>
              <a:cs typeface="Arial"/>
            </a:endParaRPr>
          </a:p>
          <a:p>
            <a:r>
              <a:rPr lang="en-US" sz="2000" dirty="0">
                <a:latin typeface="Arial"/>
                <a:cs typeface="Arial"/>
              </a:rPr>
              <a:t>This is the conventional system, whereby products are sold through retailers’ or wholesalers’ physical bricks and mortar stores. Examples of these are standard department stores like John Lewis, Debenhams, Target, Macy’s, etc.</a:t>
            </a:r>
            <a:br>
              <a:rPr lang="en-US" dirty="0"/>
            </a:br>
            <a:endParaRPr lang="en-US" sz="2000"/>
          </a:p>
          <a:p>
            <a:r>
              <a:rPr lang="en-US" sz="2000" b="1" dirty="0">
                <a:latin typeface="Arial"/>
                <a:cs typeface="Arial"/>
              </a:rPr>
              <a:t>Option 5: Retailer's website</a:t>
            </a:r>
            <a:endParaRPr lang="en-US" sz="2000" dirty="0">
              <a:latin typeface="Arial"/>
              <a:cs typeface="Arial"/>
            </a:endParaRPr>
          </a:p>
          <a:p>
            <a:r>
              <a:rPr lang="en-US" sz="2000" dirty="0">
                <a:latin typeface="Arial"/>
                <a:cs typeface="Arial"/>
              </a:rPr>
              <a:t>Option 5 relates to internet sites owned by the retailer, such as Amazon, eBay and Alibaba, which have multiple manufacturers selling on the same online website. There are other examples, depending on which part of the world you are located in.</a:t>
            </a:r>
            <a:endParaRPr lang="en-US" sz="2000" dirty="0"/>
          </a:p>
          <a:p>
            <a:r>
              <a:rPr lang="en-US" sz="2000" dirty="0">
                <a:latin typeface="Arial"/>
                <a:cs typeface="Arial"/>
              </a:rPr>
              <a:t>The rest of this lesson will explore some of the key criteria we use when deciding between these different options.</a:t>
            </a:r>
            <a:endParaRPr lang="en-US"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8: Place/Distribution</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89159"/>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5.2 Channel length</a:t>
            </a:r>
            <a:endParaRPr lang="en-US" dirty="0"/>
          </a:p>
        </p:txBody>
      </p:sp>
    </p:spTree>
    <p:extLst>
      <p:ext uri="{BB962C8B-B14F-4D97-AF65-F5344CB8AC3E}">
        <p14:creationId xmlns:p14="http://schemas.microsoft.com/office/powerpoint/2010/main" val="1725962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18</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03193"/>
            <a:ext cx="8475656" cy="5632311"/>
          </a:xfrm>
          <a:prstGeom prst="rect">
            <a:avLst/>
          </a:prstGeom>
          <a:noFill/>
        </p:spPr>
        <p:txBody>
          <a:bodyPr wrap="square" lIns="91440" tIns="45720" rIns="91440" bIns="45720" rtlCol="0" anchor="t">
            <a:spAutoFit/>
          </a:bodyPr>
          <a:lstStyle/>
          <a:p>
            <a:r>
              <a:rPr lang="en-US" sz="2000" b="1" dirty="0">
                <a:latin typeface="Arial"/>
                <a:cs typeface="Arial"/>
              </a:rPr>
              <a:t>2. Manufacturer’s sales force versus manufacturer’s other outlets</a:t>
            </a:r>
            <a:endParaRPr lang="en-US" sz="2000" dirty="0">
              <a:latin typeface="Arial"/>
              <a:cs typeface="Arial"/>
            </a:endParaRPr>
          </a:p>
          <a:p>
            <a:r>
              <a:rPr lang="en-US" sz="2000" dirty="0">
                <a:latin typeface="Arial"/>
                <a:cs typeface="Arial"/>
              </a:rPr>
              <a:t>What are the key criteria that manufacturers use to decide between using their own sales force and other outlets, assuming that the manufacturer has its own website or bricks and mortar outlet? Note that when we are talking about a manufacturer’s other outlets, the buyer chooses to go to the store or the online website, whereas in the sales force situation the manufacturer goes to the buyer. Having made that distinction, some of the key criteria are as follows:</a:t>
            </a:r>
          </a:p>
          <a:p>
            <a:r>
              <a:rPr lang="en-US" sz="2000" b="1" dirty="0">
                <a:latin typeface="Arial"/>
                <a:cs typeface="Arial"/>
              </a:rPr>
              <a:t>Is the consumer-base geographically concentrated?</a:t>
            </a:r>
            <a:endParaRPr lang="en-US" sz="2000" dirty="0">
              <a:latin typeface="Arial"/>
              <a:cs typeface="Arial"/>
            </a:endParaRPr>
          </a:p>
          <a:p>
            <a:r>
              <a:rPr lang="en-US" sz="2000" dirty="0">
                <a:latin typeface="Arial"/>
                <a:cs typeface="Arial"/>
              </a:rPr>
              <a:t>If the consumers are all located within a manageable area, it might be easier for the manufacturer to simply visit all the customers or people that they will be dealing with.</a:t>
            </a:r>
            <a:endParaRPr lang="en-US" sz="2000" dirty="0"/>
          </a:p>
          <a:p>
            <a:r>
              <a:rPr lang="en-US" sz="2000" b="1" dirty="0">
                <a:latin typeface="Arial"/>
                <a:cs typeface="Arial"/>
              </a:rPr>
              <a:t>What is the complexity of the product?</a:t>
            </a:r>
            <a:endParaRPr lang="en-US" sz="2000" dirty="0">
              <a:latin typeface="Arial"/>
              <a:cs typeface="Arial"/>
            </a:endParaRPr>
          </a:p>
          <a:p>
            <a:r>
              <a:rPr lang="en-US" sz="2000" dirty="0">
                <a:latin typeface="Arial"/>
                <a:cs typeface="Arial"/>
              </a:rPr>
              <a:t>If the product is complex and requires extensive demonstration, then it makes sense for the manufacturer’s sales representatives to visit the consumer to install or maintain the product.</a:t>
            </a:r>
            <a:endParaRPr lang="en-US" dirty="0">
              <a:latin typeface="Arial"/>
              <a:cs typeface="Arial"/>
            </a:endParaRPr>
          </a:p>
          <a:p>
            <a:endParaRPr lang="en-US" sz="2000" dirty="0"/>
          </a:p>
          <a:p>
            <a:endParaRPr lang="en-US" sz="2000"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8: Place/Distribution</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89159"/>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5.2 Channel length</a:t>
            </a:r>
            <a:endParaRPr lang="en-US" dirty="0"/>
          </a:p>
        </p:txBody>
      </p:sp>
    </p:spTree>
    <p:extLst>
      <p:ext uri="{BB962C8B-B14F-4D97-AF65-F5344CB8AC3E}">
        <p14:creationId xmlns:p14="http://schemas.microsoft.com/office/powerpoint/2010/main" val="2620850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19</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6983" y="842476"/>
            <a:ext cx="9137014" cy="6247864"/>
          </a:xfrm>
          <a:prstGeom prst="rect">
            <a:avLst/>
          </a:prstGeom>
          <a:noFill/>
        </p:spPr>
        <p:txBody>
          <a:bodyPr wrap="square" lIns="91440" tIns="45720" rIns="91440" bIns="45720" rtlCol="0" anchor="t">
            <a:spAutoFit/>
          </a:bodyPr>
          <a:lstStyle/>
          <a:p>
            <a:r>
              <a:rPr lang="en-US" sz="2000" b="1" dirty="0">
                <a:latin typeface="Arial"/>
                <a:cs typeface="Arial"/>
              </a:rPr>
              <a:t>Does selling the product require complex B2B negotiations?</a:t>
            </a:r>
            <a:endParaRPr lang="en-US" sz="2000" b="1">
              <a:latin typeface="Arial"/>
              <a:cs typeface="Arial"/>
            </a:endParaRPr>
          </a:p>
          <a:p>
            <a:r>
              <a:rPr lang="en-US" sz="2000" dirty="0">
                <a:latin typeface="Arial"/>
                <a:cs typeface="Arial"/>
              </a:rPr>
              <a:t>Remember that there are multiple steps in the B2B purchase process and if negotiations are required (for example, regarding price, how the product will be bought, when it will be installed, what the guarantee and warranty systems will be and how repair and maintenance issues will be dealt with), it is easier for its own sales force to visit the buyer rather than just have a store or a website.</a:t>
            </a:r>
            <a:endParaRPr lang="en-US" sz="2000" dirty="0"/>
          </a:p>
          <a:p>
            <a:r>
              <a:rPr lang="en-US" sz="2000" b="1" dirty="0">
                <a:latin typeface="Arial"/>
                <a:cs typeface="Arial"/>
              </a:rPr>
              <a:t>Example: hospital machinery</a:t>
            </a:r>
            <a:endParaRPr lang="en-US" sz="2000" dirty="0">
              <a:latin typeface="Arial"/>
              <a:cs typeface="Arial"/>
            </a:endParaRPr>
          </a:p>
          <a:p>
            <a:r>
              <a:rPr lang="en-US" sz="2000" dirty="0">
                <a:latin typeface="Arial"/>
                <a:cs typeface="Arial"/>
              </a:rPr>
              <a:t>Philips manufactures large equipment for hospitals. It might choose to send its sales representatives to hospitals instead of using other outlets. This allows Philips to make decisions on behalf of a chain of hospitals. So, if the consumer-base or the decision-making is concentrated, it makes sense to use the sales force.</a:t>
            </a:r>
          </a:p>
          <a:p>
            <a:r>
              <a:rPr lang="en-US" sz="2000" dirty="0">
                <a:latin typeface="Arial"/>
                <a:cs typeface="Arial"/>
              </a:rPr>
              <a:t>Another reason for Philips to use its sales force over other outlets might be to manage the installation and repairs of these complex hospital machines or to demonstrate how to use them. In terms of demonstration, it may be simpler and cheaper for Philips to send its reps to these locations, rather than have a large number of hospital technicians from various hospitals come to the manufacturer’s location.</a:t>
            </a:r>
            <a:endParaRPr lang="en-US" dirty="0">
              <a:latin typeface="Arial"/>
              <a:cs typeface="Arial"/>
            </a:endParaRPr>
          </a:p>
          <a:p>
            <a:endParaRPr lang="en-US" sz="2000" dirty="0"/>
          </a:p>
          <a:p>
            <a:endParaRPr lang="en-US" sz="2000"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8: Place/Distribution</a:t>
            </a:r>
            <a:endParaRPr lang="en-US" dirty="0" err="1"/>
          </a:p>
        </p:txBody>
      </p:sp>
    </p:spTree>
    <p:extLst>
      <p:ext uri="{BB962C8B-B14F-4D97-AF65-F5344CB8AC3E}">
        <p14:creationId xmlns:p14="http://schemas.microsoft.com/office/powerpoint/2010/main" val="3687095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60702"/>
            <a:ext cx="8475656" cy="4893647"/>
          </a:xfrm>
          <a:prstGeom prst="rect">
            <a:avLst/>
          </a:prstGeom>
          <a:noFill/>
        </p:spPr>
        <p:txBody>
          <a:bodyPr wrap="square" lIns="91440" tIns="45720" rIns="91440" bIns="45720" rtlCol="0" anchor="t">
            <a:spAutoFit/>
          </a:bodyPr>
          <a:lstStyle/>
          <a:p>
            <a:r>
              <a:rPr lang="en-US" sz="2400" b="1" dirty="0">
                <a:latin typeface="Arial"/>
                <a:cs typeface="Arial"/>
              </a:rPr>
              <a:t>Content covered in this week: </a:t>
            </a:r>
            <a:endParaRPr lang="en-US" sz="2400" dirty="0">
              <a:latin typeface="Arial"/>
              <a:cs typeface="Arial"/>
            </a:endParaRPr>
          </a:p>
          <a:p>
            <a:endParaRPr lang="en-US" sz="2400" b="1">
              <a:latin typeface="Arial"/>
              <a:cs typeface="Arial"/>
            </a:endParaRPr>
          </a:p>
          <a:p>
            <a:endParaRPr lang="en-US" sz="2400" b="1">
              <a:latin typeface="Arial"/>
              <a:cs typeface="Arial"/>
            </a:endParaRPr>
          </a:p>
          <a:p>
            <a:r>
              <a:rPr lang="en-US" sz="2400" b="1" dirty="0">
                <a:latin typeface="Arial"/>
                <a:cs typeface="Arial"/>
              </a:rPr>
              <a:t>5.1 Introduction to channels in marketing</a:t>
            </a:r>
            <a:endParaRPr lang="en-US" dirty="0"/>
          </a:p>
          <a:p>
            <a:endParaRPr lang="en-US" sz="2400" b="1" dirty="0"/>
          </a:p>
          <a:p>
            <a:r>
              <a:rPr lang="en-US" sz="2400" b="1" dirty="0">
                <a:latin typeface="Arial"/>
                <a:cs typeface="Arial"/>
              </a:rPr>
              <a:t>5.2 Channel length</a:t>
            </a:r>
            <a:endParaRPr lang="en-US" dirty="0"/>
          </a:p>
          <a:p>
            <a:endParaRPr lang="en-US" sz="2400" b="1" dirty="0"/>
          </a:p>
          <a:p>
            <a:r>
              <a:rPr lang="en-US" sz="2400" b="1" dirty="0">
                <a:latin typeface="Arial"/>
                <a:cs typeface="Arial"/>
              </a:rPr>
              <a:t>5.3 Channel breadth</a:t>
            </a:r>
            <a:endParaRPr lang="en-US" sz="2400" b="1" dirty="0"/>
          </a:p>
          <a:p>
            <a:endParaRPr lang="en-US" sz="2400" b="1" dirty="0"/>
          </a:p>
          <a:p>
            <a:r>
              <a:rPr lang="en-US" sz="2400" b="1" dirty="0">
                <a:latin typeface="Arial"/>
                <a:cs typeface="Arial"/>
              </a:rPr>
              <a:t>5.4 Channel modification</a:t>
            </a:r>
          </a:p>
          <a:p>
            <a:endParaRPr lang="en-US" sz="2400" b="1" dirty="0"/>
          </a:p>
          <a:p>
            <a:r>
              <a:rPr lang="en-US" sz="2400" b="1" dirty="0">
                <a:latin typeface="Arial"/>
                <a:cs typeface="Arial"/>
              </a:rPr>
              <a:t>5.5 Channel conflict</a:t>
            </a:r>
            <a:endParaRPr lang="en-US" sz="2400" b="1" dirty="0"/>
          </a:p>
          <a:p>
            <a:endParaRPr lang="en-US" sz="2400" b="1"/>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8: Place/Distribution</a:t>
            </a:r>
            <a:endParaRPr lang="en-US" sz="2800" b="1" dirty="0">
              <a:solidFill>
                <a:srgbClr val="002060"/>
              </a:solidFill>
              <a:latin typeface="Arial Black"/>
            </a:endParaRPr>
          </a:p>
        </p:txBody>
      </p:sp>
    </p:spTree>
    <p:extLst>
      <p:ext uri="{BB962C8B-B14F-4D97-AF65-F5344CB8AC3E}">
        <p14:creationId xmlns:p14="http://schemas.microsoft.com/office/powerpoint/2010/main" val="419606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20</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237020" y="1144401"/>
            <a:ext cx="8662562" cy="1938992"/>
          </a:xfrm>
          <a:prstGeom prst="rect">
            <a:avLst/>
          </a:prstGeom>
          <a:noFill/>
        </p:spPr>
        <p:txBody>
          <a:bodyPr wrap="square" lIns="91440" tIns="45720" rIns="91440" bIns="45720" rtlCol="0" anchor="t">
            <a:spAutoFit/>
          </a:bodyPr>
          <a:lstStyle/>
          <a:p>
            <a:endParaRPr lang="en-US" sz="2000" b="1">
              <a:latin typeface="Arial"/>
              <a:cs typeface="Arial"/>
            </a:endParaRPr>
          </a:p>
          <a:p>
            <a:r>
              <a:rPr lang="en-US" sz="2000" b="1" dirty="0">
                <a:latin typeface="Arial"/>
                <a:cs typeface="Arial"/>
              </a:rPr>
              <a:t>1. Introduction</a:t>
            </a:r>
            <a:endParaRPr lang="en-US" sz="2000">
              <a:latin typeface="Arial"/>
              <a:cs typeface="Arial"/>
            </a:endParaRPr>
          </a:p>
          <a:p>
            <a:r>
              <a:rPr lang="en-US" sz="2000" dirty="0"/>
              <a:t>Now let’s explore the second major topic, channel breadth. There are two main options in channel breadth:</a:t>
            </a:r>
            <a:endParaRPr lang="en-US" dirty="0"/>
          </a:p>
          <a:p>
            <a:endParaRPr lang="en-US" sz="2000" dirty="0"/>
          </a:p>
          <a:p>
            <a:endParaRPr lang="en-US" sz="2000"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8: Place/Distribution</a:t>
            </a:r>
            <a:endParaRPr lang="en-US" dirty="0" err="1"/>
          </a:p>
        </p:txBody>
      </p:sp>
      <p:sp>
        <p:nvSpPr>
          <p:cNvPr id="2" name="TextBox 1">
            <a:extLst>
              <a:ext uri="{FF2B5EF4-FFF2-40B4-BE49-F238E27FC236}">
                <a16:creationId xmlns:a16="http://schemas.microsoft.com/office/drawing/2014/main" id="{F5CA0F4E-4437-32D4-3D2B-B14E6044E6DF}"/>
              </a:ext>
            </a:extLst>
          </p:cNvPr>
          <p:cNvSpPr txBox="1"/>
          <p:nvPr/>
        </p:nvSpPr>
        <p:spPr>
          <a:xfrm>
            <a:off x="234510" y="860405"/>
            <a:ext cx="88222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5.3 Channel breadth</a:t>
            </a:r>
            <a:endParaRPr lang="en-US" sz="2400" b="1" dirty="0"/>
          </a:p>
        </p:txBody>
      </p:sp>
      <p:pic>
        <p:nvPicPr>
          <p:cNvPr id="6" name="Picture 7" descr="Map&#10;&#10;Description automatically generated">
            <a:extLst>
              <a:ext uri="{FF2B5EF4-FFF2-40B4-BE49-F238E27FC236}">
                <a16:creationId xmlns:a16="http://schemas.microsoft.com/office/drawing/2014/main" id="{D8CD764D-4B33-D06A-07C7-645F560AE8D7}"/>
              </a:ext>
            </a:extLst>
          </p:cNvPr>
          <p:cNvPicPr>
            <a:picLocks noChangeAspect="1"/>
          </p:cNvPicPr>
          <p:nvPr/>
        </p:nvPicPr>
        <p:blipFill>
          <a:blip r:embed="rId2"/>
          <a:stretch>
            <a:fillRect/>
          </a:stretch>
        </p:blipFill>
        <p:spPr>
          <a:xfrm>
            <a:off x="741872" y="2474343"/>
            <a:ext cx="2743200" cy="2743200"/>
          </a:xfrm>
          <a:prstGeom prst="rect">
            <a:avLst/>
          </a:prstGeom>
        </p:spPr>
      </p:pic>
      <p:pic>
        <p:nvPicPr>
          <p:cNvPr id="8" name="Picture 8" descr="Map&#10;&#10;Description automatically generated">
            <a:extLst>
              <a:ext uri="{FF2B5EF4-FFF2-40B4-BE49-F238E27FC236}">
                <a16:creationId xmlns:a16="http://schemas.microsoft.com/office/drawing/2014/main" id="{AF223E9E-45A9-1C20-3AC1-390EB29174FE}"/>
              </a:ext>
            </a:extLst>
          </p:cNvPr>
          <p:cNvPicPr>
            <a:picLocks noChangeAspect="1"/>
          </p:cNvPicPr>
          <p:nvPr/>
        </p:nvPicPr>
        <p:blipFill>
          <a:blip r:embed="rId3"/>
          <a:stretch>
            <a:fillRect/>
          </a:stretch>
        </p:blipFill>
        <p:spPr>
          <a:xfrm>
            <a:off x="5126966" y="2474344"/>
            <a:ext cx="2743200" cy="2743200"/>
          </a:xfrm>
          <a:prstGeom prst="rect">
            <a:avLst/>
          </a:prstGeom>
        </p:spPr>
      </p:pic>
      <p:sp>
        <p:nvSpPr>
          <p:cNvPr id="9" name="TextBox 8">
            <a:extLst>
              <a:ext uri="{FF2B5EF4-FFF2-40B4-BE49-F238E27FC236}">
                <a16:creationId xmlns:a16="http://schemas.microsoft.com/office/drawing/2014/main" id="{0CCF0779-DF13-A1A5-146A-333AF7CFA6F2}"/>
              </a:ext>
            </a:extLst>
          </p:cNvPr>
          <p:cNvSpPr txBox="1"/>
          <p:nvPr/>
        </p:nvSpPr>
        <p:spPr>
          <a:xfrm>
            <a:off x="368060" y="5256362"/>
            <a:ext cx="4209689"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Arial"/>
                <a:cs typeface="Arial"/>
              </a:rPr>
              <a:t>Intensive distribution</a:t>
            </a:r>
          </a:p>
          <a:p>
            <a:r>
              <a:rPr lang="en-US" sz="2000" dirty="0">
                <a:latin typeface="Arial"/>
                <a:ea typeface="Open Sans"/>
                <a:cs typeface="Open Sans"/>
              </a:rPr>
              <a:t>Intensive distribution involves a large number of outlets in a given geographical area.</a:t>
            </a:r>
          </a:p>
        </p:txBody>
      </p:sp>
      <p:sp>
        <p:nvSpPr>
          <p:cNvPr id="10" name="TextBox 9">
            <a:extLst>
              <a:ext uri="{FF2B5EF4-FFF2-40B4-BE49-F238E27FC236}">
                <a16:creationId xmlns:a16="http://schemas.microsoft.com/office/drawing/2014/main" id="{C88FFC23-DA8A-7DFB-8302-CFE4FEB20E03}"/>
              </a:ext>
            </a:extLst>
          </p:cNvPr>
          <p:cNvSpPr txBox="1"/>
          <p:nvPr/>
        </p:nvSpPr>
        <p:spPr>
          <a:xfrm>
            <a:off x="5011947" y="5256362"/>
            <a:ext cx="3994030"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Arial"/>
                <a:cs typeface="Arial"/>
              </a:rPr>
              <a:t>Selective distribution</a:t>
            </a:r>
          </a:p>
          <a:p>
            <a:r>
              <a:rPr lang="en-US" sz="2000" dirty="0">
                <a:latin typeface="Arial"/>
                <a:ea typeface="Open Sans"/>
                <a:cs typeface="Open Sans"/>
              </a:rPr>
              <a:t>Selective distribution is where there are just a small number of outlets in a geographical area.</a:t>
            </a:r>
          </a:p>
        </p:txBody>
      </p:sp>
    </p:spTree>
    <p:extLst>
      <p:ext uri="{BB962C8B-B14F-4D97-AF65-F5344CB8AC3E}">
        <p14:creationId xmlns:p14="http://schemas.microsoft.com/office/powerpoint/2010/main" val="3053863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21</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237020" y="1316929"/>
            <a:ext cx="8662562" cy="5016758"/>
          </a:xfrm>
          <a:prstGeom prst="rect">
            <a:avLst/>
          </a:prstGeom>
          <a:noFill/>
        </p:spPr>
        <p:txBody>
          <a:bodyPr wrap="square" lIns="91440" tIns="45720" rIns="91440" bIns="45720" rtlCol="0" anchor="t">
            <a:spAutoFit/>
          </a:bodyPr>
          <a:lstStyle/>
          <a:p>
            <a:r>
              <a:rPr lang="en-US" sz="2000" b="1" dirty="0">
                <a:latin typeface="Arial"/>
                <a:cs typeface="Arial"/>
              </a:rPr>
              <a:t>2. Criteria for making channel breadth decisions</a:t>
            </a:r>
            <a:endParaRPr lang="en-US" sz="2000" dirty="0">
              <a:latin typeface="Arial"/>
              <a:cs typeface="Arial"/>
            </a:endParaRPr>
          </a:p>
          <a:p>
            <a:r>
              <a:rPr lang="en-US" sz="2000" b="1" dirty="0">
                <a:latin typeface="Arial"/>
                <a:cs typeface="Arial"/>
              </a:rPr>
              <a:t>Frequency of purchase</a:t>
            </a:r>
            <a:endParaRPr lang="en-US" sz="2000" dirty="0">
              <a:latin typeface="Arial"/>
              <a:cs typeface="Arial"/>
            </a:endParaRPr>
          </a:p>
          <a:p>
            <a:r>
              <a:rPr lang="en-US" sz="2000" dirty="0">
                <a:latin typeface="Arial"/>
                <a:cs typeface="Arial"/>
              </a:rPr>
              <a:t>The first criterion in deciding between intensive or selective distribution is the frequency of purchase of the product. </a:t>
            </a:r>
            <a:endParaRPr lang="en-US" sz="2000">
              <a:latin typeface="Arial"/>
              <a:cs typeface="Arial"/>
            </a:endParaRPr>
          </a:p>
          <a:p>
            <a:r>
              <a:rPr lang="en-US" sz="2000" b="1" dirty="0">
                <a:latin typeface="Arial"/>
                <a:cs typeface="Arial"/>
              </a:rPr>
              <a:t>Imagine you want to sell coffee. Would you choose intensive distribution (many outlets in a geographical location) or selective distribution (a few outlets in an area)?</a:t>
            </a:r>
            <a:endParaRPr lang="en-US" sz="2000" dirty="0">
              <a:latin typeface="Arial"/>
              <a:cs typeface="Arial"/>
            </a:endParaRPr>
          </a:p>
          <a:p>
            <a:endParaRPr lang="en-US" sz="2000" b="1" dirty="0"/>
          </a:p>
          <a:p>
            <a:r>
              <a:rPr lang="en-US" sz="2000" b="1" dirty="0">
                <a:latin typeface="Arial"/>
                <a:cs typeface="Arial"/>
              </a:rPr>
              <a:t>Price</a:t>
            </a:r>
            <a:endParaRPr lang="en-US" sz="2000">
              <a:latin typeface="Arial"/>
              <a:cs typeface="Arial"/>
            </a:endParaRPr>
          </a:p>
          <a:p>
            <a:r>
              <a:rPr lang="en-US" sz="2000" dirty="0">
                <a:latin typeface="Arial"/>
                <a:cs typeface="Arial"/>
              </a:rPr>
              <a:t>The second criterion is price. </a:t>
            </a:r>
            <a:endParaRPr lang="en-US" sz="2000">
              <a:latin typeface="Arial"/>
              <a:cs typeface="Arial"/>
            </a:endParaRPr>
          </a:p>
          <a:p>
            <a:r>
              <a:rPr lang="en-US" sz="2000" b="1" dirty="0">
                <a:latin typeface="Arial"/>
                <a:cs typeface="Arial"/>
              </a:rPr>
              <a:t>Imagine you are setting up an exclusive restaurant. Would you choose intensive distribution (many outlets in a geographical location) or selective distribution (a few outlets in an area)?</a:t>
            </a:r>
            <a:endParaRPr lang="en-US" sz="2000" dirty="0">
              <a:latin typeface="Arial"/>
              <a:cs typeface="Arial"/>
            </a:endParaRPr>
          </a:p>
          <a:p>
            <a:endParaRPr lang="en-US" sz="2000" dirty="0"/>
          </a:p>
          <a:p>
            <a:r>
              <a:rPr lang="en-US" sz="2000" dirty="0">
                <a:latin typeface="Arial"/>
                <a:cs typeface="Arial"/>
              </a:rPr>
              <a:t>Listen your instructor to summarize the channel breath</a:t>
            </a:r>
            <a:endParaRPr lang="en-US" sz="2000" dirty="0"/>
          </a:p>
          <a:p>
            <a:endParaRPr lang="en-US" sz="2000"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8: Place/Distribution</a:t>
            </a:r>
            <a:endParaRPr lang="en-US" dirty="0" err="1"/>
          </a:p>
        </p:txBody>
      </p:sp>
      <p:sp>
        <p:nvSpPr>
          <p:cNvPr id="2" name="TextBox 1">
            <a:extLst>
              <a:ext uri="{FF2B5EF4-FFF2-40B4-BE49-F238E27FC236}">
                <a16:creationId xmlns:a16="http://schemas.microsoft.com/office/drawing/2014/main" id="{F5CA0F4E-4437-32D4-3D2B-B14E6044E6DF}"/>
              </a:ext>
            </a:extLst>
          </p:cNvPr>
          <p:cNvSpPr txBox="1"/>
          <p:nvPr/>
        </p:nvSpPr>
        <p:spPr>
          <a:xfrm>
            <a:off x="234510" y="860405"/>
            <a:ext cx="88222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5.3 Channel breadth</a:t>
            </a:r>
            <a:endParaRPr lang="en-US" sz="2400" b="1" dirty="0"/>
          </a:p>
        </p:txBody>
      </p:sp>
      <p:pic>
        <p:nvPicPr>
          <p:cNvPr id="11" name="Channel breadth summary">
            <a:hlinkClick r:id="" action="ppaction://media"/>
            <a:extLst>
              <a:ext uri="{FF2B5EF4-FFF2-40B4-BE49-F238E27FC236}">
                <a16:creationId xmlns:a16="http://schemas.microsoft.com/office/drawing/2014/main" id="{54253451-7898-B119-84CB-B3A1145ED0E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881064" y="5479271"/>
            <a:ext cx="730250" cy="730250"/>
          </a:xfrm>
          <a:prstGeom prst="rect">
            <a:avLst/>
          </a:prstGeom>
        </p:spPr>
      </p:pic>
    </p:spTree>
    <p:extLst>
      <p:ext uri="{BB962C8B-B14F-4D97-AF65-F5344CB8AC3E}">
        <p14:creationId xmlns:p14="http://schemas.microsoft.com/office/powerpoint/2010/main" val="41908253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nextCondLst>
                <p:cond evt="onClick" delay="0">
                  <p:tgtEl>
                    <p:spTgt spid="11"/>
                  </p:tgtEl>
                </p:cond>
              </p:nextCondLst>
            </p:seq>
            <p:audio>
              <p:cMediaNode>
                <p:cTn id="7" fill="hold" display="0">
                  <p:stCondLst>
                    <p:cond delay="indefinite"/>
                  </p:stCondLst>
                  <p:endCondLst>
                    <p:cond evt="onStopAudio" delay="0">
                      <p:tgtEl>
                        <p:sldTgt/>
                      </p:tgtEl>
                    </p:cond>
                  </p:endCondLst>
                </p:cTn>
                <p:tgtEl>
                  <p:spTgt spid="11"/>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22</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237020" y="1316929"/>
            <a:ext cx="8662562" cy="3170099"/>
          </a:xfrm>
          <a:prstGeom prst="rect">
            <a:avLst/>
          </a:prstGeom>
          <a:noFill/>
        </p:spPr>
        <p:txBody>
          <a:bodyPr wrap="square" lIns="91440" tIns="45720" rIns="91440" bIns="45720" rtlCol="0" anchor="t">
            <a:spAutoFit/>
          </a:bodyPr>
          <a:lstStyle/>
          <a:p>
            <a:r>
              <a:rPr lang="en-US" sz="2000" b="1" dirty="0">
                <a:latin typeface="Arial"/>
                <a:cs typeface="Arial"/>
              </a:rPr>
              <a:t>1. Goodyear tires</a:t>
            </a:r>
            <a:endParaRPr lang="en-US" sz="2000" dirty="0" err="1">
              <a:latin typeface="Arial"/>
              <a:cs typeface="Arial"/>
            </a:endParaRPr>
          </a:p>
          <a:p>
            <a:r>
              <a:rPr lang="en-US" sz="2000" dirty="0">
                <a:latin typeface="Arial"/>
                <a:cs typeface="Arial"/>
              </a:rPr>
              <a:t>In this section, we will look at three different examples of channel modification. The first is Goodyear, a multinational manufacturer of tires for cars. Goodyear used to have bricks and mortar outlets serving one type of customer. Then, the firm decided that it wanted to reach other types of customers. Goodyear’s decision was to allow its tires to be sold through other retailers’ bricks and mortar stores.</a:t>
            </a:r>
            <a:endParaRPr lang="en-US" dirty="0"/>
          </a:p>
          <a:p>
            <a:r>
              <a:rPr lang="en-US" sz="2000" dirty="0">
                <a:latin typeface="Arial"/>
                <a:cs typeface="Arial"/>
              </a:rPr>
              <a:t>Listen the audio for the explanation.</a:t>
            </a:r>
          </a:p>
          <a:p>
            <a:endParaRPr lang="en-US" sz="2000" b="1" dirty="0"/>
          </a:p>
          <a:p>
            <a:endParaRPr lang="en-US" sz="2000"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8: Place/Distribution</a:t>
            </a:r>
            <a:endParaRPr lang="en-US" dirty="0" err="1"/>
          </a:p>
        </p:txBody>
      </p:sp>
      <p:sp>
        <p:nvSpPr>
          <p:cNvPr id="2" name="TextBox 1">
            <a:extLst>
              <a:ext uri="{FF2B5EF4-FFF2-40B4-BE49-F238E27FC236}">
                <a16:creationId xmlns:a16="http://schemas.microsoft.com/office/drawing/2014/main" id="{F5CA0F4E-4437-32D4-3D2B-B14E6044E6DF}"/>
              </a:ext>
            </a:extLst>
          </p:cNvPr>
          <p:cNvSpPr txBox="1"/>
          <p:nvPr/>
        </p:nvSpPr>
        <p:spPr>
          <a:xfrm>
            <a:off x="234510" y="860405"/>
            <a:ext cx="88222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5.4 Channel modification</a:t>
            </a:r>
            <a:endParaRPr lang="en-US" sz="2400" b="1" dirty="0"/>
          </a:p>
        </p:txBody>
      </p:sp>
      <p:pic>
        <p:nvPicPr>
          <p:cNvPr id="6" name="Picture 7" descr="Diagram&#10;&#10;Description automatically generated">
            <a:extLst>
              <a:ext uri="{FF2B5EF4-FFF2-40B4-BE49-F238E27FC236}">
                <a16:creationId xmlns:a16="http://schemas.microsoft.com/office/drawing/2014/main" id="{DE1C7969-A5BA-F7BF-9D07-691CFE6A6EC4}"/>
              </a:ext>
            </a:extLst>
          </p:cNvPr>
          <p:cNvPicPr>
            <a:picLocks noChangeAspect="1"/>
          </p:cNvPicPr>
          <p:nvPr/>
        </p:nvPicPr>
        <p:blipFill>
          <a:blip r:embed="rId4"/>
          <a:stretch>
            <a:fillRect/>
          </a:stretch>
        </p:blipFill>
        <p:spPr>
          <a:xfrm>
            <a:off x="396815" y="3884671"/>
            <a:ext cx="4540369" cy="2294809"/>
          </a:xfrm>
          <a:prstGeom prst="rect">
            <a:avLst/>
          </a:prstGeom>
        </p:spPr>
      </p:pic>
      <p:pic>
        <p:nvPicPr>
          <p:cNvPr id="8" name="Goodyear tires">
            <a:hlinkClick r:id="" action="ppaction://media"/>
            <a:extLst>
              <a:ext uri="{FF2B5EF4-FFF2-40B4-BE49-F238E27FC236}">
                <a16:creationId xmlns:a16="http://schemas.microsoft.com/office/drawing/2014/main" id="{D5005166-5DA2-3A9C-53CB-1B77807C401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285177" y="4631008"/>
            <a:ext cx="1420363" cy="1032174"/>
          </a:xfrm>
          <a:prstGeom prst="rect">
            <a:avLst/>
          </a:prstGeom>
        </p:spPr>
      </p:pic>
    </p:spTree>
    <p:extLst>
      <p:ext uri="{BB962C8B-B14F-4D97-AF65-F5344CB8AC3E}">
        <p14:creationId xmlns:p14="http://schemas.microsoft.com/office/powerpoint/2010/main" val="13947176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StopAudio" delay="0">
                      <p:tgtEl>
                        <p:sldTgt/>
                      </p:tgtEl>
                    </p:cond>
                  </p:endCondLst>
                </p:cTn>
                <p:tgtEl>
                  <p:spTgt spid="8"/>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23</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237020" y="1316929"/>
            <a:ext cx="8662562" cy="5940088"/>
          </a:xfrm>
          <a:prstGeom prst="rect">
            <a:avLst/>
          </a:prstGeom>
          <a:noFill/>
        </p:spPr>
        <p:txBody>
          <a:bodyPr wrap="square" lIns="91440" tIns="45720" rIns="91440" bIns="45720" rtlCol="0" anchor="t">
            <a:spAutoFit/>
          </a:bodyPr>
          <a:lstStyle/>
          <a:p>
            <a:r>
              <a:rPr lang="en-US" sz="2000" b="1" dirty="0">
                <a:latin typeface="Arial"/>
                <a:cs typeface="Arial"/>
              </a:rPr>
              <a:t>2. IBM</a:t>
            </a:r>
            <a:endParaRPr lang="en-US" sz="2000" dirty="0">
              <a:latin typeface="Arial"/>
              <a:cs typeface="Arial"/>
            </a:endParaRPr>
          </a:p>
          <a:p>
            <a:r>
              <a:rPr lang="en-US" sz="2000" dirty="0">
                <a:latin typeface="Arial"/>
                <a:cs typeface="Arial"/>
              </a:rPr>
              <a:t>Another example of a firm using different kinds of channels is IBM. Traditionally, IBM used its own sales force to reach customers (mainly big corporations). It then decided, additionally, to use dealers to reach those customers who did not need so much service or complex negotiations to be undertaken.</a:t>
            </a:r>
            <a:endParaRPr lang="en-US" dirty="0"/>
          </a:p>
          <a:p>
            <a:endParaRPr lang="en-US" sz="2000" dirty="0">
              <a:latin typeface="Arial"/>
              <a:cs typeface="Arial"/>
            </a:endParaRPr>
          </a:p>
          <a:p>
            <a:r>
              <a:rPr lang="en-US" sz="2000" dirty="0">
                <a:latin typeface="Arial"/>
                <a:cs typeface="Arial"/>
              </a:rPr>
              <a:t>IBM did this to reach more customers </a:t>
            </a:r>
            <a:endParaRPr lang="en-US" dirty="0"/>
          </a:p>
          <a:p>
            <a:r>
              <a:rPr lang="en-US" sz="2000" dirty="0">
                <a:latin typeface="Arial"/>
                <a:cs typeface="Arial"/>
              </a:rPr>
              <a:t>and, more importantly, to reach a </a:t>
            </a:r>
            <a:endParaRPr lang="en-US"/>
          </a:p>
          <a:p>
            <a:r>
              <a:rPr lang="en-US" sz="2000" dirty="0">
                <a:latin typeface="Arial"/>
                <a:cs typeface="Arial"/>
              </a:rPr>
              <a:t>different set of customers to the </a:t>
            </a:r>
            <a:endParaRPr lang="en-US" dirty="0"/>
          </a:p>
          <a:p>
            <a:r>
              <a:rPr lang="en-US" sz="2000" dirty="0">
                <a:latin typeface="Arial"/>
                <a:cs typeface="Arial"/>
              </a:rPr>
              <a:t>ones it had targeted previously. </a:t>
            </a:r>
            <a:endParaRPr lang="en-US"/>
          </a:p>
          <a:p>
            <a:r>
              <a:rPr lang="en-US" sz="2000" dirty="0">
                <a:latin typeface="Arial"/>
                <a:cs typeface="Arial"/>
              </a:rPr>
              <a:t>It made sense for it to modify its </a:t>
            </a:r>
            <a:endParaRPr lang="en-US"/>
          </a:p>
          <a:p>
            <a:r>
              <a:rPr lang="en-US" sz="2000" dirty="0">
                <a:latin typeface="Arial"/>
                <a:cs typeface="Arial"/>
              </a:rPr>
              <a:t>channels, so it decided to use not only </a:t>
            </a:r>
            <a:endParaRPr lang="en-US"/>
          </a:p>
          <a:p>
            <a:r>
              <a:rPr lang="en-US" sz="2000" dirty="0">
                <a:latin typeface="Arial"/>
                <a:cs typeface="Arial"/>
              </a:rPr>
              <a:t>its own sales force, but also to add dealers. </a:t>
            </a:r>
            <a:endParaRPr lang="en-US"/>
          </a:p>
          <a:p>
            <a:r>
              <a:rPr lang="en-US" sz="2000" dirty="0">
                <a:latin typeface="Arial"/>
                <a:cs typeface="Arial"/>
              </a:rPr>
              <a:t>Using dealers is a different way of dealing </a:t>
            </a:r>
            <a:endParaRPr lang="en-US"/>
          </a:p>
          <a:p>
            <a:r>
              <a:rPr lang="en-US" sz="2000" dirty="0">
                <a:latin typeface="Arial"/>
                <a:cs typeface="Arial"/>
              </a:rPr>
              <a:t>with channels. Unlike using a sales force, it is not usually tied exclusively to the manufacturing firm.</a:t>
            </a:r>
            <a:endParaRPr lang="en-US"/>
          </a:p>
          <a:p>
            <a:endParaRPr lang="en-US" sz="2000" b="1" dirty="0"/>
          </a:p>
          <a:p>
            <a:endParaRPr lang="en-US" sz="2000"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8: Place/Distribution</a:t>
            </a:r>
            <a:endParaRPr lang="en-US" dirty="0" err="1"/>
          </a:p>
        </p:txBody>
      </p:sp>
      <p:sp>
        <p:nvSpPr>
          <p:cNvPr id="2" name="TextBox 1">
            <a:extLst>
              <a:ext uri="{FF2B5EF4-FFF2-40B4-BE49-F238E27FC236}">
                <a16:creationId xmlns:a16="http://schemas.microsoft.com/office/drawing/2014/main" id="{F5CA0F4E-4437-32D4-3D2B-B14E6044E6DF}"/>
              </a:ext>
            </a:extLst>
          </p:cNvPr>
          <p:cNvSpPr txBox="1"/>
          <p:nvPr/>
        </p:nvSpPr>
        <p:spPr>
          <a:xfrm>
            <a:off x="234510" y="860405"/>
            <a:ext cx="88222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5.4 Channel modification</a:t>
            </a:r>
            <a:endParaRPr lang="en-US" sz="2400" b="1" dirty="0"/>
          </a:p>
        </p:txBody>
      </p:sp>
      <p:pic>
        <p:nvPicPr>
          <p:cNvPr id="9" name="Picture 9">
            <a:extLst>
              <a:ext uri="{FF2B5EF4-FFF2-40B4-BE49-F238E27FC236}">
                <a16:creationId xmlns:a16="http://schemas.microsoft.com/office/drawing/2014/main" id="{758FD069-5BC5-257D-CC73-5458DC8440D7}"/>
              </a:ext>
            </a:extLst>
          </p:cNvPr>
          <p:cNvPicPr>
            <a:picLocks noChangeAspect="1"/>
          </p:cNvPicPr>
          <p:nvPr/>
        </p:nvPicPr>
        <p:blipFill>
          <a:blip r:embed="rId2"/>
          <a:stretch>
            <a:fillRect/>
          </a:stretch>
        </p:blipFill>
        <p:spPr>
          <a:xfrm>
            <a:off x="4077419" y="3244930"/>
            <a:ext cx="5000445" cy="2625385"/>
          </a:xfrm>
          <a:prstGeom prst="rect">
            <a:avLst/>
          </a:prstGeom>
        </p:spPr>
      </p:pic>
    </p:spTree>
    <p:extLst>
      <p:ext uri="{BB962C8B-B14F-4D97-AF65-F5344CB8AC3E}">
        <p14:creationId xmlns:p14="http://schemas.microsoft.com/office/powerpoint/2010/main" val="40030046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24</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237020" y="1316929"/>
            <a:ext cx="8662562" cy="2862322"/>
          </a:xfrm>
          <a:prstGeom prst="rect">
            <a:avLst/>
          </a:prstGeom>
          <a:noFill/>
        </p:spPr>
        <p:txBody>
          <a:bodyPr wrap="square" lIns="91440" tIns="45720" rIns="91440" bIns="45720" rtlCol="0" anchor="t">
            <a:spAutoFit/>
          </a:bodyPr>
          <a:lstStyle/>
          <a:p>
            <a:r>
              <a:rPr lang="en-US" sz="2000" b="1" dirty="0">
                <a:latin typeface="Arial"/>
                <a:cs typeface="Arial"/>
              </a:rPr>
              <a:t>3. Cereal manufacturer</a:t>
            </a:r>
            <a:endParaRPr lang="en-US" sz="2000" dirty="0">
              <a:latin typeface="Arial"/>
              <a:cs typeface="Arial"/>
            </a:endParaRPr>
          </a:p>
          <a:p>
            <a:r>
              <a:rPr lang="en-US" sz="2000" dirty="0">
                <a:latin typeface="Arial"/>
                <a:cs typeface="Arial"/>
              </a:rPr>
              <a:t>A final example of channel modification is where a competitor starts selling through a different set of retailers and the manufacturer is forced to also try and sell to them. This occurs because consumers buy through those retailers, so without going through those different retailers, the manufacturer would never manage to reach that set of consumers. </a:t>
            </a:r>
            <a:endParaRPr lang="en-US" dirty="0"/>
          </a:p>
          <a:p>
            <a:endParaRPr lang="en-US" sz="2000" b="1" dirty="0"/>
          </a:p>
          <a:p>
            <a:endParaRPr lang="en-US" sz="2000" b="1" dirty="0"/>
          </a:p>
          <a:p>
            <a:endParaRPr lang="en-US" sz="2000"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8: Place/Distribution</a:t>
            </a:r>
            <a:endParaRPr lang="en-US" dirty="0" err="1"/>
          </a:p>
        </p:txBody>
      </p:sp>
      <p:sp>
        <p:nvSpPr>
          <p:cNvPr id="2" name="TextBox 1">
            <a:extLst>
              <a:ext uri="{FF2B5EF4-FFF2-40B4-BE49-F238E27FC236}">
                <a16:creationId xmlns:a16="http://schemas.microsoft.com/office/drawing/2014/main" id="{F5CA0F4E-4437-32D4-3D2B-B14E6044E6DF}"/>
              </a:ext>
            </a:extLst>
          </p:cNvPr>
          <p:cNvSpPr txBox="1"/>
          <p:nvPr/>
        </p:nvSpPr>
        <p:spPr>
          <a:xfrm>
            <a:off x="234510" y="860405"/>
            <a:ext cx="88222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5.4 Channel modification</a:t>
            </a:r>
            <a:endParaRPr lang="en-US" sz="2400" b="1" dirty="0"/>
          </a:p>
        </p:txBody>
      </p:sp>
      <p:pic>
        <p:nvPicPr>
          <p:cNvPr id="6" name="Picture 7" descr="Diagram&#10;&#10;Description automatically generated">
            <a:extLst>
              <a:ext uri="{FF2B5EF4-FFF2-40B4-BE49-F238E27FC236}">
                <a16:creationId xmlns:a16="http://schemas.microsoft.com/office/drawing/2014/main" id="{908312CB-7658-D234-682D-38A623A2C447}"/>
              </a:ext>
            </a:extLst>
          </p:cNvPr>
          <p:cNvPicPr>
            <a:picLocks noChangeAspect="1"/>
          </p:cNvPicPr>
          <p:nvPr/>
        </p:nvPicPr>
        <p:blipFill>
          <a:blip r:embed="rId4"/>
          <a:stretch>
            <a:fillRect/>
          </a:stretch>
        </p:blipFill>
        <p:spPr>
          <a:xfrm>
            <a:off x="310551" y="3735240"/>
            <a:ext cx="5661803" cy="2536161"/>
          </a:xfrm>
          <a:prstGeom prst="rect">
            <a:avLst/>
          </a:prstGeom>
        </p:spPr>
      </p:pic>
      <p:pic>
        <p:nvPicPr>
          <p:cNvPr id="8" name="General manufacturer">
            <a:hlinkClick r:id="" action="ppaction://media"/>
            <a:extLst>
              <a:ext uri="{FF2B5EF4-FFF2-40B4-BE49-F238E27FC236}">
                <a16:creationId xmlns:a16="http://schemas.microsoft.com/office/drawing/2014/main" id="{15F5BB11-8014-6AD8-AF22-59219D64F50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170158" y="3293913"/>
            <a:ext cx="730250" cy="730250"/>
          </a:xfrm>
          <a:prstGeom prst="rect">
            <a:avLst/>
          </a:prstGeom>
        </p:spPr>
      </p:pic>
    </p:spTree>
    <p:extLst>
      <p:ext uri="{BB962C8B-B14F-4D97-AF65-F5344CB8AC3E}">
        <p14:creationId xmlns:p14="http://schemas.microsoft.com/office/powerpoint/2010/main" val="10852912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StopAudio" delay="0">
                      <p:tgtEl>
                        <p:sldTgt/>
                      </p:tgtEl>
                    </p:cond>
                  </p:endCondLst>
                </p:cTn>
                <p:tgtEl>
                  <p:spTgt spid="8"/>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25</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237020" y="1316929"/>
            <a:ext cx="8662562" cy="3785652"/>
          </a:xfrm>
          <a:prstGeom prst="rect">
            <a:avLst/>
          </a:prstGeom>
          <a:noFill/>
        </p:spPr>
        <p:txBody>
          <a:bodyPr wrap="square" lIns="91440" tIns="45720" rIns="91440" bIns="45720" rtlCol="0" anchor="t">
            <a:spAutoFit/>
          </a:bodyPr>
          <a:lstStyle/>
          <a:p>
            <a:r>
              <a:rPr lang="en-US" sz="2000" b="1" dirty="0">
                <a:latin typeface="Arial"/>
                <a:cs typeface="Arial"/>
              </a:rPr>
              <a:t>3. Cereal manufacturer</a:t>
            </a:r>
            <a:endParaRPr lang="en-US" sz="2000" dirty="0">
              <a:latin typeface="Arial"/>
              <a:cs typeface="Arial"/>
            </a:endParaRPr>
          </a:p>
          <a:p>
            <a:r>
              <a:rPr lang="en-US" sz="2000" dirty="0">
                <a:latin typeface="Arial"/>
                <a:cs typeface="Arial"/>
              </a:rPr>
              <a:t>A final example of channel modification is where a competitor starts selling through a different set of retailers and the manufacturer is forced to also try and sell to them. This occurs because consumers buy through those retailers, so without going through those different retailers, the manufacturer would never manage to reach that set of consumers.</a:t>
            </a:r>
            <a:endParaRPr lang="en-US" dirty="0"/>
          </a:p>
          <a:p>
            <a:endParaRPr lang="en-US" sz="2000" dirty="0">
              <a:latin typeface="Arial"/>
              <a:cs typeface="Arial"/>
            </a:endParaRPr>
          </a:p>
          <a:p>
            <a:r>
              <a:rPr lang="en-US" sz="2000" dirty="0">
                <a:latin typeface="Arial"/>
                <a:cs typeface="Arial"/>
              </a:rPr>
              <a:t>Listen to your instructor for the summary of three examples about channel modification: </a:t>
            </a:r>
            <a:endParaRPr lang="en-US" dirty="0">
              <a:latin typeface="Arial"/>
              <a:cs typeface="Arial"/>
            </a:endParaRPr>
          </a:p>
          <a:p>
            <a:endParaRPr lang="en-US" sz="2000" b="1" dirty="0"/>
          </a:p>
          <a:p>
            <a:endParaRPr lang="en-US" sz="2000" b="1" dirty="0"/>
          </a:p>
          <a:p>
            <a:endParaRPr lang="en-US" sz="2000"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8: Place/Distribution</a:t>
            </a:r>
            <a:endParaRPr lang="en-US" dirty="0" err="1"/>
          </a:p>
        </p:txBody>
      </p:sp>
      <p:sp>
        <p:nvSpPr>
          <p:cNvPr id="2" name="TextBox 1">
            <a:extLst>
              <a:ext uri="{FF2B5EF4-FFF2-40B4-BE49-F238E27FC236}">
                <a16:creationId xmlns:a16="http://schemas.microsoft.com/office/drawing/2014/main" id="{F5CA0F4E-4437-32D4-3D2B-B14E6044E6DF}"/>
              </a:ext>
            </a:extLst>
          </p:cNvPr>
          <p:cNvSpPr txBox="1"/>
          <p:nvPr/>
        </p:nvSpPr>
        <p:spPr>
          <a:xfrm>
            <a:off x="234510" y="860405"/>
            <a:ext cx="88222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5.4 Channel modification</a:t>
            </a:r>
            <a:endParaRPr lang="en-US" sz="2400" b="1" dirty="0"/>
          </a:p>
        </p:txBody>
      </p:sp>
      <p:pic>
        <p:nvPicPr>
          <p:cNvPr id="6" name="Channel modification summary">
            <a:hlinkClick r:id="" action="ppaction://media"/>
            <a:extLst>
              <a:ext uri="{FF2B5EF4-FFF2-40B4-BE49-F238E27FC236}">
                <a16:creationId xmlns:a16="http://schemas.microsoft.com/office/drawing/2014/main" id="{277E2385-067F-F831-18E4-5ECD2340FF2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86347" y="4501611"/>
            <a:ext cx="730250" cy="730250"/>
          </a:xfrm>
          <a:prstGeom prst="rect">
            <a:avLst/>
          </a:prstGeom>
        </p:spPr>
      </p:pic>
    </p:spTree>
    <p:extLst>
      <p:ext uri="{BB962C8B-B14F-4D97-AF65-F5344CB8AC3E}">
        <p14:creationId xmlns:p14="http://schemas.microsoft.com/office/powerpoint/2010/main" val="279508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StopAudio" delay="0">
                      <p:tgtEl>
                        <p:sldTgt/>
                      </p:tgtEl>
                    </p:cond>
                  </p:endCondLst>
                </p:cTn>
                <p:tgtEl>
                  <p:spTgt spid="6"/>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26</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237020" y="1316929"/>
            <a:ext cx="8662562" cy="5940088"/>
          </a:xfrm>
          <a:prstGeom prst="rect">
            <a:avLst/>
          </a:prstGeom>
          <a:noFill/>
        </p:spPr>
        <p:txBody>
          <a:bodyPr wrap="square" lIns="91440" tIns="45720" rIns="91440" bIns="45720" rtlCol="0" anchor="t">
            <a:spAutoFit/>
          </a:bodyPr>
          <a:lstStyle/>
          <a:p>
            <a:r>
              <a:rPr lang="en-US" sz="2000" b="1" dirty="0">
                <a:latin typeface="Arial"/>
                <a:cs typeface="Arial"/>
              </a:rPr>
              <a:t>1. What is channel conflict?</a:t>
            </a:r>
            <a:endParaRPr lang="en-US" sz="2000" dirty="0">
              <a:latin typeface="Arial"/>
              <a:cs typeface="Arial"/>
            </a:endParaRPr>
          </a:p>
          <a:p>
            <a:r>
              <a:rPr lang="en-US" sz="2000" dirty="0">
                <a:latin typeface="Arial"/>
                <a:cs typeface="Arial"/>
              </a:rPr>
              <a:t>Channel conflict is the bargaining power of the manufacturer versus that of other channel members, especially the retailer. This will dictate how much conflict there is in the channel and how it is dealt with. To motivate this, let’s turn our attention to an example where Levi’s jeans decided to go online. This was at a time when online selling was not very common. </a:t>
            </a:r>
            <a:endParaRPr lang="en-US" sz="2000" dirty="0"/>
          </a:p>
          <a:p>
            <a:endParaRPr lang="en-US" sz="2000" dirty="0">
              <a:latin typeface="Arial"/>
              <a:cs typeface="Arial"/>
            </a:endParaRPr>
          </a:p>
          <a:p>
            <a:r>
              <a:rPr lang="en-US" sz="2000" dirty="0">
                <a:latin typeface="Arial"/>
                <a:cs typeface="Arial"/>
              </a:rPr>
              <a:t>Levi’s jeans had decided to start an online store, and retailers, such as department stores in the United States, were not happy with the decision. They were unhappy because if customers bought online, they, the retailers, would lose out on the margins from selling Levi’s jeans in their stores. The power of the department stores was at that point very high, and they decided not to stock Levi’s jeans. This forced Levi’s to step back from that decision for a while and renegotiate with the retailers on margins, sales help, stocking etc.</a:t>
            </a:r>
            <a:endParaRPr lang="en-US" dirty="0"/>
          </a:p>
          <a:p>
            <a:endParaRPr lang="en-US" sz="2000" b="1" dirty="0">
              <a:latin typeface="Arial"/>
              <a:cs typeface="Arial"/>
            </a:endParaRPr>
          </a:p>
          <a:p>
            <a:endParaRPr lang="en-US" sz="2000" b="1" dirty="0"/>
          </a:p>
          <a:p>
            <a:endParaRPr lang="en-US" sz="2000" b="1" dirty="0"/>
          </a:p>
          <a:p>
            <a:endParaRPr lang="en-US" sz="2000"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8: Place/Distribution</a:t>
            </a:r>
            <a:endParaRPr lang="en-US" dirty="0" err="1"/>
          </a:p>
        </p:txBody>
      </p:sp>
      <p:sp>
        <p:nvSpPr>
          <p:cNvPr id="2" name="TextBox 1">
            <a:extLst>
              <a:ext uri="{FF2B5EF4-FFF2-40B4-BE49-F238E27FC236}">
                <a16:creationId xmlns:a16="http://schemas.microsoft.com/office/drawing/2014/main" id="{F5CA0F4E-4437-32D4-3D2B-B14E6044E6DF}"/>
              </a:ext>
            </a:extLst>
          </p:cNvPr>
          <p:cNvSpPr txBox="1"/>
          <p:nvPr/>
        </p:nvSpPr>
        <p:spPr>
          <a:xfrm>
            <a:off x="234510" y="860405"/>
            <a:ext cx="88222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5.5 Channel conflict</a:t>
            </a:r>
            <a:endParaRPr lang="en-US" sz="2400" b="1" dirty="0"/>
          </a:p>
        </p:txBody>
      </p:sp>
    </p:spTree>
    <p:extLst>
      <p:ext uri="{BB962C8B-B14F-4D97-AF65-F5344CB8AC3E}">
        <p14:creationId xmlns:p14="http://schemas.microsoft.com/office/powerpoint/2010/main" val="3078754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27</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237020" y="1316929"/>
            <a:ext cx="8662562" cy="4401205"/>
          </a:xfrm>
          <a:prstGeom prst="rect">
            <a:avLst/>
          </a:prstGeom>
          <a:noFill/>
        </p:spPr>
        <p:txBody>
          <a:bodyPr wrap="square" lIns="91440" tIns="45720" rIns="91440" bIns="45720" rtlCol="0" anchor="t">
            <a:spAutoFit/>
          </a:bodyPr>
          <a:lstStyle/>
          <a:p>
            <a:r>
              <a:rPr lang="en-US" sz="2000" b="1" dirty="0">
                <a:latin typeface="Arial"/>
                <a:cs typeface="Arial"/>
              </a:rPr>
              <a:t>1. What is channel conflict?</a:t>
            </a:r>
            <a:endParaRPr lang="en-US" sz="2000" dirty="0">
              <a:latin typeface="Arial"/>
              <a:cs typeface="Arial"/>
            </a:endParaRPr>
          </a:p>
          <a:p>
            <a:r>
              <a:rPr lang="en-US" sz="2000" dirty="0">
                <a:latin typeface="Arial"/>
                <a:cs typeface="Arial"/>
              </a:rPr>
              <a:t>Some key points to consider:</a:t>
            </a:r>
            <a:endParaRPr lang="en-US" dirty="0"/>
          </a:p>
          <a:p>
            <a:pPr marL="285750" indent="-285750">
              <a:buFont typeface="Arial"/>
              <a:buChar char="•"/>
            </a:pPr>
            <a:r>
              <a:rPr lang="en-US" sz="2000" b="1" dirty="0">
                <a:latin typeface="Arial"/>
                <a:cs typeface="Arial"/>
              </a:rPr>
              <a:t>If there is intense competition between retailers, then the manufacturer has more power in the channel.</a:t>
            </a:r>
            <a:endParaRPr lang="en-US" b="1" dirty="0"/>
          </a:p>
          <a:p>
            <a:pPr marL="285750" indent="-285750">
              <a:buFont typeface="Arial"/>
              <a:buChar char="•"/>
            </a:pPr>
            <a:r>
              <a:rPr lang="en-US" sz="2000" b="1" dirty="0">
                <a:latin typeface="Arial"/>
                <a:cs typeface="Arial"/>
              </a:rPr>
              <a:t>If the competition between manufacturers is strong, retailers have more power.</a:t>
            </a:r>
            <a:endParaRPr lang="en-US" b="1" dirty="0"/>
          </a:p>
          <a:p>
            <a:endParaRPr lang="en-US" sz="2000" dirty="0"/>
          </a:p>
          <a:p>
            <a:r>
              <a:rPr lang="en-US" sz="2000" dirty="0">
                <a:latin typeface="Arial"/>
                <a:cs typeface="Arial"/>
              </a:rPr>
              <a:t>Listen to your instructor to discuss Levi's example further: </a:t>
            </a:r>
          </a:p>
          <a:p>
            <a:endParaRPr lang="en-US" sz="2000" dirty="0"/>
          </a:p>
          <a:p>
            <a:endParaRPr lang="en-US" sz="2000" dirty="0"/>
          </a:p>
          <a:p>
            <a:endParaRPr lang="en-US" sz="2000" b="1" dirty="0"/>
          </a:p>
          <a:p>
            <a:endParaRPr lang="en-US" sz="2000" b="1" dirty="0"/>
          </a:p>
          <a:p>
            <a:endParaRPr lang="en-US" sz="2000" b="1" dirty="0"/>
          </a:p>
          <a:p>
            <a:endParaRPr lang="en-US" sz="2000"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8: Place/Distribution</a:t>
            </a:r>
            <a:endParaRPr lang="en-US" dirty="0" err="1"/>
          </a:p>
        </p:txBody>
      </p:sp>
      <p:sp>
        <p:nvSpPr>
          <p:cNvPr id="2" name="TextBox 1">
            <a:extLst>
              <a:ext uri="{FF2B5EF4-FFF2-40B4-BE49-F238E27FC236}">
                <a16:creationId xmlns:a16="http://schemas.microsoft.com/office/drawing/2014/main" id="{F5CA0F4E-4437-32D4-3D2B-B14E6044E6DF}"/>
              </a:ext>
            </a:extLst>
          </p:cNvPr>
          <p:cNvSpPr txBox="1"/>
          <p:nvPr/>
        </p:nvSpPr>
        <p:spPr>
          <a:xfrm>
            <a:off x="234510" y="860405"/>
            <a:ext cx="88222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5.5 Channel conflict</a:t>
            </a:r>
            <a:endParaRPr lang="en-US" sz="2400" b="1" dirty="0"/>
          </a:p>
        </p:txBody>
      </p:sp>
      <p:pic>
        <p:nvPicPr>
          <p:cNvPr id="6" name="Levi’s example">
            <a:hlinkClick r:id="" action="ppaction://media"/>
            <a:extLst>
              <a:ext uri="{FF2B5EF4-FFF2-40B4-BE49-F238E27FC236}">
                <a16:creationId xmlns:a16="http://schemas.microsoft.com/office/drawing/2014/main" id="{B8282DFB-4947-A6A6-C0ED-E1D983F4D05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43215" y="4458479"/>
            <a:ext cx="730250" cy="730250"/>
          </a:xfrm>
          <a:prstGeom prst="rect">
            <a:avLst/>
          </a:prstGeom>
        </p:spPr>
      </p:pic>
    </p:spTree>
    <p:extLst>
      <p:ext uri="{BB962C8B-B14F-4D97-AF65-F5344CB8AC3E}">
        <p14:creationId xmlns:p14="http://schemas.microsoft.com/office/powerpoint/2010/main" val="23713669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StopAudio" delay="0">
                      <p:tgtEl>
                        <p:sldTgt/>
                      </p:tgtEl>
                    </p:cond>
                  </p:endCondLst>
                </p:cTn>
                <p:tgtEl>
                  <p:spTgt spid="6"/>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28</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237020" y="1316929"/>
            <a:ext cx="8662562" cy="5324535"/>
          </a:xfrm>
          <a:prstGeom prst="rect">
            <a:avLst/>
          </a:prstGeom>
          <a:noFill/>
        </p:spPr>
        <p:txBody>
          <a:bodyPr wrap="square" lIns="91440" tIns="45720" rIns="91440" bIns="45720" rtlCol="0" anchor="t">
            <a:spAutoFit/>
          </a:bodyPr>
          <a:lstStyle/>
          <a:p>
            <a:r>
              <a:rPr lang="en-US" sz="2000" b="1" dirty="0">
                <a:latin typeface="Arial"/>
                <a:cs typeface="Arial"/>
              </a:rPr>
              <a:t>2. Managing channel conflict</a:t>
            </a:r>
            <a:endParaRPr lang="en-US" sz="2000" dirty="0">
              <a:latin typeface="Arial"/>
              <a:cs typeface="Arial"/>
            </a:endParaRPr>
          </a:p>
          <a:p>
            <a:r>
              <a:rPr lang="en-US" sz="2000" b="1" dirty="0">
                <a:latin typeface="Arial"/>
                <a:cs typeface="Arial"/>
              </a:rPr>
              <a:t>What are some suggestions/tactics for managing a channel conflict if the manufacturer’s bargaining power is somewhere in the middle?</a:t>
            </a:r>
            <a:endParaRPr lang="en-US" sz="2000" dirty="0">
              <a:latin typeface="Arial"/>
              <a:cs typeface="Arial"/>
            </a:endParaRPr>
          </a:p>
          <a:p>
            <a:endParaRPr lang="en-US" sz="2000" b="1" dirty="0">
              <a:latin typeface="Arial"/>
              <a:cs typeface="Arial"/>
            </a:endParaRPr>
          </a:p>
          <a:p>
            <a:r>
              <a:rPr lang="en-US" sz="2000" dirty="0">
                <a:latin typeface="Arial"/>
                <a:cs typeface="Arial"/>
              </a:rPr>
              <a:t>If one is adding new channels, remember the Levis’ story as an example. If Levi’s had said that the online jeans would be a little higher priced than the jeans being made available to the department stores at that point, it might have done a lot better. Note that in the department store, a person would help you try the jeans on, reorder out-of-stock products and process your payment at the till. If Levi’s had charged a slightly higher price online, the retailers would not have seen such a reduction in customer visits to buy jeans in-store, and that might have been an effective way for Levi’s to manage the channel conflict.</a:t>
            </a:r>
            <a:endParaRPr lang="en-US" sz="2000" dirty="0"/>
          </a:p>
          <a:p>
            <a:endParaRPr lang="en-US" sz="2000" dirty="0">
              <a:latin typeface="Arial"/>
              <a:cs typeface="Arial"/>
            </a:endParaRPr>
          </a:p>
          <a:p>
            <a:r>
              <a:rPr lang="en-US" sz="2000" dirty="0">
                <a:latin typeface="Arial"/>
                <a:cs typeface="Arial"/>
              </a:rPr>
              <a:t>Secondly, if retailers had indeed started losing traffic to the Levi’s jeans section, Levi’s could have helped them with advertising expenditure or offered other ways to make up for that loss, </a:t>
            </a:r>
            <a:r>
              <a:rPr lang="en-US" sz="2000" dirty="0" err="1">
                <a:latin typeface="Arial"/>
                <a:cs typeface="Arial"/>
              </a:rPr>
              <a:t>e.g</a:t>
            </a:r>
            <a:r>
              <a:rPr lang="en-US" sz="2000" dirty="0">
                <a:latin typeface="Arial"/>
                <a:cs typeface="Arial"/>
              </a:rPr>
              <a:t> through discounts.</a:t>
            </a:r>
            <a:endParaRPr lang="en-US"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8: Place/Distribution</a:t>
            </a:r>
            <a:endParaRPr lang="en-US" dirty="0" err="1"/>
          </a:p>
        </p:txBody>
      </p:sp>
      <p:sp>
        <p:nvSpPr>
          <p:cNvPr id="2" name="TextBox 1">
            <a:extLst>
              <a:ext uri="{FF2B5EF4-FFF2-40B4-BE49-F238E27FC236}">
                <a16:creationId xmlns:a16="http://schemas.microsoft.com/office/drawing/2014/main" id="{F5CA0F4E-4437-32D4-3D2B-B14E6044E6DF}"/>
              </a:ext>
            </a:extLst>
          </p:cNvPr>
          <p:cNvSpPr txBox="1"/>
          <p:nvPr/>
        </p:nvSpPr>
        <p:spPr>
          <a:xfrm>
            <a:off x="234510" y="860405"/>
            <a:ext cx="88222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5.5 Channel conflict</a:t>
            </a:r>
            <a:endParaRPr lang="en-US" sz="2400" b="1" dirty="0"/>
          </a:p>
        </p:txBody>
      </p:sp>
    </p:spTree>
    <p:extLst>
      <p:ext uri="{BB962C8B-B14F-4D97-AF65-F5344CB8AC3E}">
        <p14:creationId xmlns:p14="http://schemas.microsoft.com/office/powerpoint/2010/main" val="3091592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29</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237020" y="1316929"/>
            <a:ext cx="8662562" cy="5324535"/>
          </a:xfrm>
          <a:prstGeom prst="rect">
            <a:avLst/>
          </a:prstGeom>
          <a:noFill/>
        </p:spPr>
        <p:txBody>
          <a:bodyPr wrap="square" lIns="91440" tIns="45720" rIns="91440" bIns="45720" rtlCol="0" anchor="t">
            <a:spAutoFit/>
          </a:bodyPr>
          <a:lstStyle/>
          <a:p>
            <a:r>
              <a:rPr lang="en-US" sz="2000" b="1" dirty="0">
                <a:latin typeface="Arial"/>
                <a:cs typeface="Arial"/>
              </a:rPr>
              <a:t>2. Managing channel conflict</a:t>
            </a:r>
            <a:endParaRPr lang="en-US" sz="2000" dirty="0">
              <a:latin typeface="Arial"/>
              <a:cs typeface="Arial"/>
            </a:endParaRPr>
          </a:p>
          <a:p>
            <a:r>
              <a:rPr lang="en-US" sz="2000" b="1" dirty="0">
                <a:latin typeface="Arial"/>
                <a:cs typeface="Arial"/>
              </a:rPr>
              <a:t>What are some suggestions/tactics for managing a channel conflict if the manufacturer’s bargaining power is somewhere in the middle?</a:t>
            </a:r>
            <a:endParaRPr lang="en-US" sz="2000" dirty="0">
              <a:latin typeface="Arial"/>
              <a:cs typeface="Arial"/>
            </a:endParaRPr>
          </a:p>
          <a:p>
            <a:endParaRPr lang="en-US" sz="2000" b="1" dirty="0">
              <a:latin typeface="Arial"/>
              <a:cs typeface="Arial"/>
            </a:endParaRPr>
          </a:p>
          <a:p>
            <a:r>
              <a:rPr lang="en-US" sz="2000" dirty="0">
                <a:latin typeface="Arial"/>
                <a:cs typeface="Arial"/>
              </a:rPr>
              <a:t>If one is adding new channels, remember the Levis’ story as an example. If Levi’s had said that the online jeans would be a little higher priced than the jeans being made available to the department stores at that point, it might have done a lot better. Note that in the department store, a person would help you try the jeans on, reorder out-of-stock products and process your payment at the till. If Levi’s had charged a slightly higher price online, the retailers would not have seen such a reduction in customer visits to buy jeans in-store, and that might have been an effective way for Levi’s to manage the channel conflict.</a:t>
            </a:r>
            <a:endParaRPr lang="en-US" sz="2000" dirty="0"/>
          </a:p>
          <a:p>
            <a:endParaRPr lang="en-US" sz="2000" dirty="0">
              <a:latin typeface="Arial"/>
              <a:cs typeface="Arial"/>
            </a:endParaRPr>
          </a:p>
          <a:p>
            <a:r>
              <a:rPr lang="en-US" sz="2000" dirty="0">
                <a:latin typeface="Arial"/>
                <a:cs typeface="Arial"/>
              </a:rPr>
              <a:t>Secondly, if retailers had indeed started losing traffic to the Levi’s jeans section, Levi’s could have helped them with advertising expenditure or offered other ways to make up for that loss, </a:t>
            </a:r>
            <a:r>
              <a:rPr lang="en-US" sz="2000" dirty="0" err="1">
                <a:latin typeface="Arial"/>
                <a:cs typeface="Arial"/>
              </a:rPr>
              <a:t>e.g</a:t>
            </a:r>
            <a:r>
              <a:rPr lang="en-US" sz="2000" dirty="0">
                <a:latin typeface="Arial"/>
                <a:cs typeface="Arial"/>
              </a:rPr>
              <a:t> through discounts.</a:t>
            </a:r>
            <a:endParaRPr lang="en-US"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8: Place/Distribution</a:t>
            </a:r>
            <a:endParaRPr lang="en-US" dirty="0" err="1"/>
          </a:p>
        </p:txBody>
      </p:sp>
      <p:sp>
        <p:nvSpPr>
          <p:cNvPr id="2" name="TextBox 1">
            <a:extLst>
              <a:ext uri="{FF2B5EF4-FFF2-40B4-BE49-F238E27FC236}">
                <a16:creationId xmlns:a16="http://schemas.microsoft.com/office/drawing/2014/main" id="{F5CA0F4E-4437-32D4-3D2B-B14E6044E6DF}"/>
              </a:ext>
            </a:extLst>
          </p:cNvPr>
          <p:cNvSpPr txBox="1"/>
          <p:nvPr/>
        </p:nvSpPr>
        <p:spPr>
          <a:xfrm>
            <a:off x="234510" y="860405"/>
            <a:ext cx="88222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5.5 Channel conflict</a:t>
            </a:r>
            <a:endParaRPr lang="en-US" sz="2400" b="1" dirty="0"/>
          </a:p>
        </p:txBody>
      </p:sp>
    </p:spTree>
    <p:extLst>
      <p:ext uri="{BB962C8B-B14F-4D97-AF65-F5344CB8AC3E}">
        <p14:creationId xmlns:p14="http://schemas.microsoft.com/office/powerpoint/2010/main" val="217503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3</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546966"/>
            <a:ext cx="8475656" cy="4093428"/>
          </a:xfrm>
          <a:prstGeom prst="rect">
            <a:avLst/>
          </a:prstGeom>
          <a:noFill/>
        </p:spPr>
        <p:txBody>
          <a:bodyPr wrap="square" lIns="91440" tIns="45720" rIns="91440" bIns="45720" rtlCol="0" anchor="t">
            <a:spAutoFit/>
          </a:bodyPr>
          <a:lstStyle/>
          <a:p>
            <a:r>
              <a:rPr lang="en-US" sz="2000" b="1" dirty="0">
                <a:latin typeface="Arial"/>
                <a:cs typeface="Arial"/>
              </a:rPr>
              <a:t>1. Channel structure</a:t>
            </a:r>
            <a:endParaRPr lang="en-US" sz="2000" dirty="0">
              <a:latin typeface="Arial"/>
              <a:cs typeface="Arial"/>
            </a:endParaRPr>
          </a:p>
          <a:p>
            <a:r>
              <a:rPr lang="en-US" sz="2000" dirty="0">
                <a:latin typeface="Arial"/>
                <a:cs typeface="Arial"/>
              </a:rPr>
              <a:t>This lessons introduce the different marketing channels available. The following lessons then outline some of the key considerations relating to marketing channels and discuss the different decisions which marketers need to make in relation to their use of channels.</a:t>
            </a:r>
            <a:endParaRPr lang="en-US" sz="2000" dirty="0"/>
          </a:p>
          <a:p>
            <a:endParaRPr lang="en-US" sz="2000" dirty="0">
              <a:latin typeface="Arial"/>
              <a:cs typeface="Arial"/>
            </a:endParaRPr>
          </a:p>
          <a:p>
            <a:r>
              <a:rPr lang="en-US" sz="2000" dirty="0">
                <a:latin typeface="Arial"/>
                <a:cs typeface="Arial"/>
              </a:rPr>
              <a:t>What are channels and how do they work? This is a generic diagram of channels, indicating the multiple types of possible pathways through which the manufacturer’s product may reach the final consumer.</a:t>
            </a:r>
            <a:endParaRPr lang="en-US" dirty="0"/>
          </a:p>
          <a:p>
            <a:endParaRPr lang="en-US" sz="2000" b="1" dirty="0"/>
          </a:p>
          <a:p>
            <a:endParaRPr lang="en-US" sz="2000" b="1" dirty="0"/>
          </a:p>
          <a:p>
            <a:endParaRPr lang="en-US" sz="2000" b="1" dirty="0">
              <a:latin typeface="Arial"/>
              <a:cs typeface="Arial"/>
            </a:endParaRPr>
          </a:p>
          <a:p>
            <a:endParaRPr lang="en-US" sz="2000" b="1"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8: Place/Distribution</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89159"/>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5.1 Introduction to channels in marketing </a:t>
            </a:r>
            <a:endParaRPr lang="en-US" dirty="0"/>
          </a:p>
        </p:txBody>
      </p:sp>
    </p:spTree>
    <p:extLst>
      <p:ext uri="{BB962C8B-B14F-4D97-AF65-F5344CB8AC3E}">
        <p14:creationId xmlns:p14="http://schemas.microsoft.com/office/powerpoint/2010/main" val="2868258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4</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216287"/>
            <a:ext cx="8475656" cy="1631216"/>
          </a:xfrm>
          <a:prstGeom prst="rect">
            <a:avLst/>
          </a:prstGeom>
          <a:noFill/>
        </p:spPr>
        <p:txBody>
          <a:bodyPr wrap="square" lIns="91440" tIns="45720" rIns="91440" bIns="45720" rtlCol="0" anchor="t">
            <a:spAutoFit/>
          </a:bodyPr>
          <a:lstStyle/>
          <a:p>
            <a:r>
              <a:rPr lang="en-US" sz="2000" b="1" dirty="0">
                <a:latin typeface="Arial"/>
                <a:cs typeface="Arial"/>
              </a:rPr>
              <a:t>1. Channel structure</a:t>
            </a:r>
            <a:endParaRPr lang="en-US" sz="2000" dirty="0">
              <a:latin typeface="Arial"/>
              <a:cs typeface="Arial"/>
            </a:endParaRPr>
          </a:p>
          <a:p>
            <a:endParaRPr lang="en-US" sz="2000" b="1" dirty="0"/>
          </a:p>
          <a:p>
            <a:endParaRPr lang="en-US" sz="2000" b="1" dirty="0"/>
          </a:p>
          <a:p>
            <a:endParaRPr lang="en-US" sz="2000" b="1" dirty="0">
              <a:latin typeface="Arial"/>
              <a:cs typeface="Arial"/>
            </a:endParaRPr>
          </a:p>
          <a:p>
            <a:endParaRPr lang="en-US" sz="2000" b="1"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8: Place/Distribution</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89159"/>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5.1 Introduction to channels in marketing </a:t>
            </a:r>
            <a:endParaRPr lang="en-US" dirty="0"/>
          </a:p>
        </p:txBody>
      </p:sp>
      <p:pic>
        <p:nvPicPr>
          <p:cNvPr id="6" name="Picture 7">
            <a:extLst>
              <a:ext uri="{FF2B5EF4-FFF2-40B4-BE49-F238E27FC236}">
                <a16:creationId xmlns:a16="http://schemas.microsoft.com/office/drawing/2014/main" id="{4E6B49E8-B0B4-5787-EF66-481CD5C5130A}"/>
              </a:ext>
            </a:extLst>
          </p:cNvPr>
          <p:cNvPicPr>
            <a:picLocks noChangeAspect="1"/>
          </p:cNvPicPr>
          <p:nvPr/>
        </p:nvPicPr>
        <p:blipFill>
          <a:blip r:embed="rId2"/>
          <a:stretch>
            <a:fillRect/>
          </a:stretch>
        </p:blipFill>
        <p:spPr>
          <a:xfrm>
            <a:off x="468703" y="1920328"/>
            <a:ext cx="8034066" cy="4153158"/>
          </a:xfrm>
          <a:prstGeom prst="rect">
            <a:avLst/>
          </a:prstGeom>
        </p:spPr>
      </p:pic>
    </p:spTree>
    <p:extLst>
      <p:ext uri="{BB962C8B-B14F-4D97-AF65-F5344CB8AC3E}">
        <p14:creationId xmlns:p14="http://schemas.microsoft.com/office/powerpoint/2010/main" val="1159770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5</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03193"/>
            <a:ext cx="8475656" cy="3477875"/>
          </a:xfrm>
          <a:prstGeom prst="rect">
            <a:avLst/>
          </a:prstGeom>
          <a:noFill/>
        </p:spPr>
        <p:txBody>
          <a:bodyPr wrap="square" lIns="91440" tIns="45720" rIns="91440" bIns="45720" rtlCol="0" anchor="t">
            <a:spAutoFit/>
          </a:bodyPr>
          <a:lstStyle/>
          <a:p>
            <a:r>
              <a:rPr lang="en-US" sz="2000" dirty="0">
                <a:latin typeface="Arial"/>
                <a:cs typeface="Arial"/>
              </a:rPr>
              <a:t>At the top, we have the manufacturer, which can have: </a:t>
            </a:r>
            <a:endParaRPr lang="en-US" dirty="0"/>
          </a:p>
          <a:p>
            <a:pPr marL="285750" indent="-285750">
              <a:buFont typeface="Arial"/>
              <a:buChar char="•"/>
            </a:pPr>
            <a:r>
              <a:rPr lang="en-US" sz="2000" dirty="0">
                <a:latin typeface="Arial"/>
                <a:cs typeface="Arial"/>
              </a:rPr>
              <a:t>its own online website</a:t>
            </a:r>
            <a:endParaRPr lang="en-US" dirty="0"/>
          </a:p>
          <a:p>
            <a:pPr marL="285750" indent="-285750">
              <a:buFont typeface="Arial"/>
              <a:buChar char="•"/>
            </a:pPr>
            <a:r>
              <a:rPr lang="en-US" sz="2000" dirty="0">
                <a:latin typeface="Arial"/>
                <a:cs typeface="Arial"/>
              </a:rPr>
              <a:t>its own outlets</a:t>
            </a:r>
            <a:endParaRPr lang="en-US" dirty="0"/>
          </a:p>
          <a:p>
            <a:pPr marL="285750" indent="-285750">
              <a:buFont typeface="Arial"/>
              <a:buChar char="•"/>
            </a:pPr>
            <a:r>
              <a:rPr lang="en-US" sz="2000" dirty="0">
                <a:latin typeface="Arial"/>
                <a:cs typeface="Arial"/>
              </a:rPr>
              <a:t>its own sales force to sell the product to different consumers</a:t>
            </a:r>
            <a:endParaRPr lang="en-US" dirty="0"/>
          </a:p>
          <a:p>
            <a:pPr marL="285750" indent="-285750">
              <a:buFont typeface="Arial"/>
              <a:buChar char="•"/>
            </a:pPr>
            <a:r>
              <a:rPr lang="en-US" sz="2000" dirty="0">
                <a:latin typeface="Arial"/>
                <a:cs typeface="Arial"/>
              </a:rPr>
              <a:t>large dealers and retailers</a:t>
            </a:r>
            <a:endParaRPr lang="en-US" dirty="0"/>
          </a:p>
          <a:p>
            <a:pPr marL="285750" indent="-285750">
              <a:buFont typeface="Arial"/>
              <a:buChar char="•"/>
            </a:pPr>
            <a:r>
              <a:rPr lang="en-US" sz="2000" dirty="0">
                <a:latin typeface="Arial"/>
                <a:cs typeface="Arial"/>
              </a:rPr>
              <a:t>distributors and wholesalers who sell the product to dealers and small retailers. </a:t>
            </a:r>
            <a:endParaRPr lang="en-US" dirty="0"/>
          </a:p>
          <a:p>
            <a:r>
              <a:rPr lang="en-US" sz="2000" dirty="0">
                <a:latin typeface="Arial"/>
                <a:cs typeface="Arial"/>
              </a:rPr>
              <a:t>Finally, all of these channels reach the ultimate consumer.</a:t>
            </a:r>
            <a:endParaRPr lang="en-US" dirty="0">
              <a:latin typeface="Arial"/>
              <a:cs typeface="Arial"/>
            </a:endParaRPr>
          </a:p>
          <a:p>
            <a:endParaRPr lang="en-US" sz="2000" b="1" dirty="0"/>
          </a:p>
          <a:p>
            <a:endParaRPr lang="en-US" sz="2000" b="1" dirty="0">
              <a:latin typeface="Arial"/>
              <a:cs typeface="Arial"/>
            </a:endParaRPr>
          </a:p>
          <a:p>
            <a:endParaRPr lang="en-US" sz="2000" b="1"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8: Place/Distribution</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89159"/>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5.1 Introduction to channels in marketing </a:t>
            </a:r>
            <a:endParaRPr lang="en-US" dirty="0"/>
          </a:p>
        </p:txBody>
      </p:sp>
    </p:spTree>
    <p:extLst>
      <p:ext uri="{BB962C8B-B14F-4D97-AF65-F5344CB8AC3E}">
        <p14:creationId xmlns:p14="http://schemas.microsoft.com/office/powerpoint/2010/main" val="4065845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6</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165135" y="813721"/>
            <a:ext cx="8964485" cy="6555641"/>
          </a:xfrm>
          <a:prstGeom prst="rect">
            <a:avLst/>
          </a:prstGeom>
          <a:noFill/>
        </p:spPr>
        <p:txBody>
          <a:bodyPr wrap="square" lIns="91440" tIns="45720" rIns="91440" bIns="45720" rtlCol="0" anchor="t">
            <a:spAutoFit/>
          </a:bodyPr>
          <a:lstStyle/>
          <a:p>
            <a:r>
              <a:rPr lang="en-US" sz="2000" b="1" dirty="0">
                <a:latin typeface="Arial"/>
                <a:cs typeface="Arial"/>
              </a:rPr>
              <a:t>2. The importance of channels in marketing</a:t>
            </a:r>
            <a:endParaRPr lang="en-US" sz="2000" dirty="0">
              <a:latin typeface="Arial"/>
              <a:cs typeface="Arial"/>
            </a:endParaRPr>
          </a:p>
          <a:p>
            <a:r>
              <a:rPr lang="en-US" sz="2000" dirty="0">
                <a:latin typeface="Arial"/>
                <a:cs typeface="Arial"/>
              </a:rPr>
              <a:t>Why are channels in marketing essential? Channels create value for customers, as well as increase profits for companies. This is why they are not only a stand-alone function, but they affect everything in our four Ps. </a:t>
            </a:r>
            <a:endParaRPr lang="en-US" sz="2000" dirty="0"/>
          </a:p>
          <a:p>
            <a:r>
              <a:rPr lang="en-US" sz="2000" b="1" dirty="0">
                <a:latin typeface="Arial"/>
                <a:cs typeface="Arial"/>
              </a:rPr>
              <a:t>Product</a:t>
            </a:r>
            <a:endParaRPr lang="en-US" sz="2000" dirty="0">
              <a:latin typeface="Arial"/>
              <a:cs typeface="Arial"/>
            </a:endParaRPr>
          </a:p>
          <a:p>
            <a:r>
              <a:rPr lang="en-US" sz="2000" dirty="0">
                <a:latin typeface="Arial"/>
                <a:cs typeface="Arial"/>
              </a:rPr>
              <a:t>It is via channels that we get a product to the customer.</a:t>
            </a:r>
            <a:endParaRPr lang="en-US" sz="2000" dirty="0"/>
          </a:p>
          <a:p>
            <a:r>
              <a:rPr lang="en-US" sz="2000" b="1" dirty="0">
                <a:latin typeface="Arial"/>
                <a:cs typeface="Arial"/>
              </a:rPr>
              <a:t>Place</a:t>
            </a:r>
            <a:endParaRPr lang="en-US" sz="2000" dirty="0">
              <a:latin typeface="Arial"/>
              <a:cs typeface="Arial"/>
            </a:endParaRPr>
          </a:p>
          <a:p>
            <a:r>
              <a:rPr lang="en-US" sz="2000" dirty="0">
                <a:latin typeface="Arial"/>
                <a:cs typeface="Arial"/>
              </a:rPr>
              <a:t>Channels influence the decision to use wholesalers or distributors, etc.</a:t>
            </a:r>
          </a:p>
          <a:p>
            <a:r>
              <a:rPr lang="en-US" sz="2000" b="1" dirty="0">
                <a:latin typeface="Arial"/>
                <a:cs typeface="Arial"/>
              </a:rPr>
              <a:t>Promotion</a:t>
            </a:r>
            <a:endParaRPr lang="en-US" sz="2000" dirty="0">
              <a:latin typeface="Arial"/>
              <a:cs typeface="Arial"/>
            </a:endParaRPr>
          </a:p>
          <a:p>
            <a:r>
              <a:rPr lang="en-US" sz="2000" dirty="0">
                <a:latin typeface="Arial"/>
                <a:cs typeface="Arial"/>
              </a:rPr>
              <a:t>Channels affect the kind of promotion we want to do.</a:t>
            </a:r>
            <a:endParaRPr lang="en-US" sz="2000" dirty="0"/>
          </a:p>
          <a:p>
            <a:r>
              <a:rPr lang="en-US" sz="2000" b="1" dirty="0">
                <a:latin typeface="Arial"/>
                <a:cs typeface="Arial"/>
              </a:rPr>
              <a:t>Price</a:t>
            </a:r>
            <a:endParaRPr lang="en-US" sz="2000" dirty="0">
              <a:latin typeface="Arial"/>
              <a:cs typeface="Arial"/>
            </a:endParaRPr>
          </a:p>
          <a:p>
            <a:r>
              <a:rPr lang="en-US" sz="2000" dirty="0">
                <a:latin typeface="Arial"/>
                <a:cs typeface="Arial"/>
              </a:rPr>
              <a:t>Finally, channels affect the sort of pricing we want to use.</a:t>
            </a:r>
            <a:endParaRPr lang="en-US" dirty="0"/>
          </a:p>
          <a:p>
            <a:r>
              <a:rPr lang="en-US" sz="2000" dirty="0">
                <a:latin typeface="Arial"/>
                <a:cs typeface="Arial"/>
              </a:rPr>
              <a:t>The distribution channel is a reseller function. Remember that unlike in a very old barter system where the actual producer (the farmer) sells their product to the final consumer, in most modern economies we have somebody else in the middle (wholesalers, distributors and retailers). This reseller function is an important one, which leads to the following benefits:</a:t>
            </a:r>
            <a:endParaRPr lang="en-US" dirty="0"/>
          </a:p>
          <a:p>
            <a:pPr marL="285750" indent="-285750">
              <a:buFont typeface="Arial"/>
              <a:buChar char="•"/>
            </a:pPr>
            <a:r>
              <a:rPr lang="en-US" sz="2000" dirty="0">
                <a:latin typeface="Arial"/>
                <a:cs typeface="Arial"/>
              </a:rPr>
              <a:t>adding value for customers</a:t>
            </a:r>
            <a:endParaRPr lang="en-US" dirty="0"/>
          </a:p>
          <a:p>
            <a:pPr marL="285750" indent="-285750">
              <a:buFont typeface="Arial"/>
              <a:buChar char="•"/>
            </a:pPr>
            <a:r>
              <a:rPr lang="en-US" sz="2000" dirty="0">
                <a:latin typeface="Arial"/>
                <a:cs typeface="Arial"/>
              </a:rPr>
              <a:t>increasing profits for companies.</a:t>
            </a:r>
            <a:endParaRPr lang="en-US" dirty="0"/>
          </a:p>
          <a:p>
            <a:endParaRPr lang="en-US" sz="2000" b="1" dirty="0">
              <a:latin typeface="Arial"/>
              <a:cs typeface="Arial"/>
            </a:endParaRPr>
          </a:p>
          <a:p>
            <a:endParaRPr lang="en-US" sz="2000" b="1"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8: Place/Distribution</a:t>
            </a:r>
            <a:endParaRPr lang="en-US" dirty="0" err="1"/>
          </a:p>
        </p:txBody>
      </p:sp>
    </p:spTree>
    <p:extLst>
      <p:ext uri="{BB962C8B-B14F-4D97-AF65-F5344CB8AC3E}">
        <p14:creationId xmlns:p14="http://schemas.microsoft.com/office/powerpoint/2010/main" val="2332817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7</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03193"/>
            <a:ext cx="8475656" cy="4985980"/>
          </a:xfrm>
          <a:prstGeom prst="rect">
            <a:avLst/>
          </a:prstGeom>
          <a:noFill/>
        </p:spPr>
        <p:txBody>
          <a:bodyPr wrap="square" lIns="91440" tIns="45720" rIns="91440" bIns="45720" rtlCol="0" anchor="t">
            <a:spAutoFit/>
          </a:bodyPr>
          <a:lstStyle/>
          <a:p>
            <a:r>
              <a:rPr lang="en-US" sz="2000" b="1" dirty="0">
                <a:latin typeface="Arial"/>
                <a:cs typeface="Arial"/>
              </a:rPr>
              <a:t>3. Delivering value</a:t>
            </a:r>
            <a:endParaRPr lang="en-US" sz="2000" dirty="0">
              <a:latin typeface="Arial"/>
              <a:cs typeface="Arial"/>
            </a:endParaRPr>
          </a:p>
          <a:p>
            <a:r>
              <a:rPr lang="en-US" sz="2000" dirty="0">
                <a:latin typeface="Arial"/>
                <a:cs typeface="Arial"/>
              </a:rPr>
              <a:t>How do distribution channels deliver value to customers?</a:t>
            </a:r>
            <a:endParaRPr lang="en-US" sz="2000" dirty="0"/>
          </a:p>
          <a:p>
            <a:r>
              <a:rPr lang="en-US" sz="2000" dirty="0">
                <a:latin typeface="Arial"/>
                <a:cs typeface="Arial"/>
              </a:rPr>
              <a:t>Distribution channels help to get products from the </a:t>
            </a:r>
            <a:endParaRPr lang="en-US" dirty="0"/>
          </a:p>
          <a:p>
            <a:r>
              <a:rPr lang="en-US" sz="2000" dirty="0">
                <a:latin typeface="Arial"/>
                <a:cs typeface="Arial"/>
              </a:rPr>
              <a:t>manufacturer’s warehouse to the final consumer. This </a:t>
            </a:r>
            <a:endParaRPr lang="en-US"/>
          </a:p>
          <a:p>
            <a:r>
              <a:rPr lang="en-US" sz="2000" dirty="0">
                <a:latin typeface="Arial"/>
                <a:cs typeface="Arial"/>
              </a:rPr>
              <a:t>model satisfies the buyer’s needs and wants while </a:t>
            </a:r>
            <a:endParaRPr lang="en-US"/>
          </a:p>
          <a:p>
            <a:r>
              <a:rPr lang="en-US" sz="2000" dirty="0">
                <a:latin typeface="Arial"/>
                <a:cs typeface="Arial"/>
              </a:rPr>
              <a:t>minimizing their costs with regards to travel, </a:t>
            </a:r>
            <a:endParaRPr lang="en-US"/>
          </a:p>
          <a:p>
            <a:r>
              <a:rPr lang="en-US" sz="2000" dirty="0">
                <a:latin typeface="Arial"/>
                <a:cs typeface="Arial"/>
              </a:rPr>
              <a:t>transportation, searching, etc.</a:t>
            </a:r>
            <a:endParaRPr lang="en-US"/>
          </a:p>
          <a:p>
            <a:endParaRPr lang="en-US" sz="2000" dirty="0">
              <a:latin typeface="Arial"/>
              <a:cs typeface="Arial"/>
            </a:endParaRPr>
          </a:p>
          <a:p>
            <a:r>
              <a:rPr lang="en-US" sz="2000" dirty="0">
                <a:latin typeface="Arial"/>
                <a:cs typeface="Arial"/>
              </a:rPr>
              <a:t>Resellers reduce larger quantities to smaller quantities. </a:t>
            </a:r>
            <a:endParaRPr lang="en-US" dirty="0">
              <a:latin typeface="Arial"/>
              <a:cs typeface="Arial"/>
            </a:endParaRPr>
          </a:p>
          <a:p>
            <a:r>
              <a:rPr lang="en-US" sz="2000" dirty="0">
                <a:latin typeface="Arial"/>
                <a:cs typeface="Arial"/>
              </a:rPr>
              <a:t>Think about the multiple sizes of milk cartons that you </a:t>
            </a:r>
            <a:endParaRPr lang="en-US">
              <a:latin typeface="Arial"/>
              <a:cs typeface="Arial"/>
            </a:endParaRPr>
          </a:p>
          <a:p>
            <a:r>
              <a:rPr lang="en-US" sz="2000" dirty="0">
                <a:latin typeface="Arial"/>
                <a:cs typeface="Arial"/>
              </a:rPr>
              <a:t>can buy, all at different price points. As you can see, </a:t>
            </a:r>
            <a:endParaRPr lang="en-US">
              <a:latin typeface="Arial"/>
              <a:cs typeface="Arial"/>
            </a:endParaRPr>
          </a:p>
          <a:p>
            <a:r>
              <a:rPr lang="en-US" sz="2000" dirty="0">
                <a:latin typeface="Arial"/>
                <a:cs typeface="Arial"/>
              </a:rPr>
              <a:t>retailers are channel members who will ‘break’ large </a:t>
            </a:r>
            <a:endParaRPr lang="en-US">
              <a:latin typeface="Arial"/>
              <a:cs typeface="Arial"/>
            </a:endParaRPr>
          </a:p>
          <a:p>
            <a:r>
              <a:rPr lang="en-US" sz="2000" dirty="0">
                <a:latin typeface="Arial"/>
                <a:cs typeface="Arial"/>
              </a:rPr>
              <a:t>sizes into smaller SKUs (stock keeping units) for the </a:t>
            </a:r>
            <a:endParaRPr lang="en-US">
              <a:latin typeface="Arial"/>
              <a:cs typeface="Arial"/>
            </a:endParaRPr>
          </a:p>
          <a:p>
            <a:r>
              <a:rPr lang="en-US" sz="2000" dirty="0">
                <a:latin typeface="Arial"/>
                <a:cs typeface="Arial"/>
              </a:rPr>
              <a:t>final consumer to purchase.</a:t>
            </a:r>
            <a:endParaRPr lang="en-US">
              <a:latin typeface="Arial"/>
              <a:cs typeface="Arial"/>
            </a:endParaRPr>
          </a:p>
          <a:p>
            <a:endParaRPr lang="en-US" sz="2000" b="1" dirty="0">
              <a:latin typeface="Arial"/>
              <a:cs typeface="Arial"/>
            </a:endParaRPr>
          </a:p>
          <a:p>
            <a:endParaRPr lang="en-US" sz="2000" b="1"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8: Place/Distribution</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89159"/>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5.1 Introduction to channels in marketing </a:t>
            </a:r>
            <a:endParaRPr lang="en-US" dirty="0"/>
          </a:p>
        </p:txBody>
      </p:sp>
      <p:pic>
        <p:nvPicPr>
          <p:cNvPr id="6" name="Picture 7" descr="Logo, icon&#10;&#10;Description automatically generated">
            <a:extLst>
              <a:ext uri="{FF2B5EF4-FFF2-40B4-BE49-F238E27FC236}">
                <a16:creationId xmlns:a16="http://schemas.microsoft.com/office/drawing/2014/main" id="{EF3DC40C-91A5-A62E-5432-F58587CF9545}"/>
              </a:ext>
            </a:extLst>
          </p:cNvPr>
          <p:cNvPicPr>
            <a:picLocks noChangeAspect="1"/>
          </p:cNvPicPr>
          <p:nvPr/>
        </p:nvPicPr>
        <p:blipFill>
          <a:blip r:embed="rId2"/>
          <a:stretch>
            <a:fillRect/>
          </a:stretch>
        </p:blipFill>
        <p:spPr>
          <a:xfrm>
            <a:off x="6737231" y="1467927"/>
            <a:ext cx="2239993" cy="2225616"/>
          </a:xfrm>
          <a:prstGeom prst="rect">
            <a:avLst/>
          </a:prstGeom>
        </p:spPr>
      </p:pic>
      <p:pic>
        <p:nvPicPr>
          <p:cNvPr id="8" name="Picture 8" descr="Icon&#10;&#10;Description automatically generated">
            <a:extLst>
              <a:ext uri="{FF2B5EF4-FFF2-40B4-BE49-F238E27FC236}">
                <a16:creationId xmlns:a16="http://schemas.microsoft.com/office/drawing/2014/main" id="{E3154302-7D6C-984C-82A7-42ED4E9B10CA}"/>
              </a:ext>
            </a:extLst>
          </p:cNvPr>
          <p:cNvPicPr>
            <a:picLocks noChangeAspect="1"/>
          </p:cNvPicPr>
          <p:nvPr/>
        </p:nvPicPr>
        <p:blipFill>
          <a:blip r:embed="rId3"/>
          <a:stretch>
            <a:fillRect/>
          </a:stretch>
        </p:blipFill>
        <p:spPr>
          <a:xfrm>
            <a:off x="6866626" y="4094413"/>
            <a:ext cx="1981200" cy="1990344"/>
          </a:xfrm>
          <a:prstGeom prst="rect">
            <a:avLst/>
          </a:prstGeom>
        </p:spPr>
      </p:pic>
    </p:spTree>
    <p:extLst>
      <p:ext uri="{BB962C8B-B14F-4D97-AF65-F5344CB8AC3E}">
        <p14:creationId xmlns:p14="http://schemas.microsoft.com/office/powerpoint/2010/main" val="2215971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8</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03193"/>
            <a:ext cx="8475656" cy="4678204"/>
          </a:xfrm>
          <a:prstGeom prst="rect">
            <a:avLst/>
          </a:prstGeom>
          <a:noFill/>
        </p:spPr>
        <p:txBody>
          <a:bodyPr wrap="square" lIns="91440" tIns="45720" rIns="91440" bIns="45720" rtlCol="0" anchor="t">
            <a:spAutoFit/>
          </a:bodyPr>
          <a:lstStyle/>
          <a:p>
            <a:r>
              <a:rPr lang="en-US" sz="2000" b="1" dirty="0">
                <a:latin typeface="Arial"/>
                <a:cs typeface="Arial"/>
              </a:rPr>
              <a:t>3. Delivering value</a:t>
            </a:r>
            <a:endParaRPr lang="en-US" sz="2000" dirty="0">
              <a:latin typeface="Arial"/>
              <a:cs typeface="Arial"/>
            </a:endParaRPr>
          </a:p>
          <a:p>
            <a:r>
              <a:rPr lang="en-US" sz="2000" dirty="0">
                <a:latin typeface="Arial"/>
                <a:cs typeface="Arial"/>
              </a:rPr>
              <a:t>Retailers in channels also provide assistance to consumers </a:t>
            </a:r>
            <a:endParaRPr lang="en-US" dirty="0"/>
          </a:p>
          <a:p>
            <a:r>
              <a:rPr lang="en-US" sz="2000" dirty="0">
                <a:latin typeface="Arial"/>
                <a:cs typeface="Arial"/>
              </a:rPr>
              <a:t>who need information about the performance of certain </a:t>
            </a:r>
            <a:endParaRPr lang="en-US"/>
          </a:p>
          <a:p>
            <a:r>
              <a:rPr lang="en-US" sz="2000" dirty="0">
                <a:latin typeface="Arial"/>
                <a:cs typeface="Arial"/>
              </a:rPr>
              <a:t>products, for example, home improvement products.</a:t>
            </a:r>
            <a:endParaRPr lang="en-US"/>
          </a:p>
          <a:p>
            <a:endParaRPr lang="en-US" sz="2000" b="1" dirty="0">
              <a:latin typeface="Arial"/>
              <a:cs typeface="Arial"/>
            </a:endParaRPr>
          </a:p>
          <a:p>
            <a:endParaRPr lang="en-US" sz="2000" b="1" dirty="0">
              <a:latin typeface="Arial"/>
              <a:cs typeface="Arial"/>
            </a:endParaRPr>
          </a:p>
          <a:p>
            <a:r>
              <a:rPr lang="en-US" sz="2000" dirty="0">
                <a:latin typeface="Arial"/>
                <a:cs typeface="Arial"/>
              </a:rPr>
              <a:t>Resellers offer a large variety of product categories in one location. Thinking about grocery or department stores, they contain many SKUs of products, across multiple categories, all under the same roof. Department stores have everything from home furnishings, to apparel, to food. Therefore, they offer assortment across categories, as well as assortment within categories. They sell multiple brands, at multiple sizes </a:t>
            </a:r>
            <a:endParaRPr lang="en-US" dirty="0"/>
          </a:p>
          <a:p>
            <a:r>
              <a:rPr lang="en-US" sz="2000" dirty="0">
                <a:latin typeface="Arial"/>
                <a:cs typeface="Arial"/>
              </a:rPr>
              <a:t>and price points, catering to the diverse tastes and</a:t>
            </a:r>
            <a:endParaRPr lang="en-US" dirty="0"/>
          </a:p>
          <a:p>
            <a:r>
              <a:rPr lang="en-US" sz="2000" dirty="0">
                <a:latin typeface="Arial"/>
                <a:cs typeface="Arial"/>
              </a:rPr>
              <a:t> preferences of a variety of consumers.</a:t>
            </a:r>
            <a:endParaRPr lang="en-US"/>
          </a:p>
          <a:p>
            <a:endParaRPr lang="en-US" sz="2000" b="1"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8: Place/Distribution</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89159"/>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5.1 Introduction to channels in marketing </a:t>
            </a:r>
            <a:endParaRPr lang="en-US" dirty="0"/>
          </a:p>
        </p:txBody>
      </p:sp>
      <p:pic>
        <p:nvPicPr>
          <p:cNvPr id="9" name="Picture 9" descr="Icon&#10;&#10;Description automatically generated">
            <a:extLst>
              <a:ext uri="{FF2B5EF4-FFF2-40B4-BE49-F238E27FC236}">
                <a16:creationId xmlns:a16="http://schemas.microsoft.com/office/drawing/2014/main" id="{975971AB-A567-EC13-FEB4-6D203B021976}"/>
              </a:ext>
            </a:extLst>
          </p:cNvPr>
          <p:cNvPicPr>
            <a:picLocks noChangeAspect="1"/>
          </p:cNvPicPr>
          <p:nvPr/>
        </p:nvPicPr>
        <p:blipFill>
          <a:blip r:embed="rId2"/>
          <a:stretch>
            <a:fillRect/>
          </a:stretch>
        </p:blipFill>
        <p:spPr>
          <a:xfrm>
            <a:off x="7168551" y="1348337"/>
            <a:ext cx="1851804" cy="1846571"/>
          </a:xfrm>
          <a:prstGeom prst="rect">
            <a:avLst/>
          </a:prstGeom>
        </p:spPr>
      </p:pic>
      <p:pic>
        <p:nvPicPr>
          <p:cNvPr id="10" name="Picture 10" descr="Icon&#10;&#10;Description automatically generated">
            <a:extLst>
              <a:ext uri="{FF2B5EF4-FFF2-40B4-BE49-F238E27FC236}">
                <a16:creationId xmlns:a16="http://schemas.microsoft.com/office/drawing/2014/main" id="{FFD7D4D5-A5BF-DBF1-9339-D57D46633D52}"/>
              </a:ext>
            </a:extLst>
          </p:cNvPr>
          <p:cNvPicPr>
            <a:picLocks noChangeAspect="1"/>
          </p:cNvPicPr>
          <p:nvPr/>
        </p:nvPicPr>
        <p:blipFill>
          <a:blip r:embed="rId3"/>
          <a:stretch>
            <a:fillRect/>
          </a:stretch>
        </p:blipFill>
        <p:spPr>
          <a:xfrm>
            <a:off x="7427343" y="4741394"/>
            <a:ext cx="1779917" cy="1789061"/>
          </a:xfrm>
          <a:prstGeom prst="rect">
            <a:avLst/>
          </a:prstGeom>
        </p:spPr>
      </p:pic>
    </p:spTree>
    <p:extLst>
      <p:ext uri="{BB962C8B-B14F-4D97-AF65-F5344CB8AC3E}">
        <p14:creationId xmlns:p14="http://schemas.microsoft.com/office/powerpoint/2010/main" val="510033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9</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03193"/>
            <a:ext cx="8475656" cy="3754874"/>
          </a:xfrm>
          <a:prstGeom prst="rect">
            <a:avLst/>
          </a:prstGeom>
          <a:noFill/>
        </p:spPr>
        <p:txBody>
          <a:bodyPr wrap="square" lIns="91440" tIns="45720" rIns="91440" bIns="45720" rtlCol="0" anchor="t">
            <a:spAutoFit/>
          </a:bodyPr>
          <a:lstStyle/>
          <a:p>
            <a:r>
              <a:rPr lang="en-US" sz="2000" b="1" dirty="0">
                <a:latin typeface="Arial"/>
                <a:cs typeface="Arial"/>
              </a:rPr>
              <a:t>3. Delivering value</a:t>
            </a:r>
            <a:endParaRPr lang="en-US" sz="2000" dirty="0">
              <a:latin typeface="Arial"/>
              <a:cs typeface="Arial"/>
            </a:endParaRPr>
          </a:p>
          <a:p>
            <a:r>
              <a:rPr lang="en-US" sz="2000" dirty="0">
                <a:latin typeface="Arial"/>
                <a:cs typeface="Arial"/>
              </a:rPr>
              <a:t>Retailers/resellers add value to the final consumer by offering installation services, for example by carrying out installation of audio-visual and other technology systems into cars. They may also offer installation in the B2B sense. Think about the Barco case you explored earlier in the module. In that case, a lot of the projectors made by Barco required the distributor to actually install them at the final users’ locations. In a B2B situation, resellers help with services to the consumer, and </a:t>
            </a:r>
            <a:endParaRPr lang="en-US" dirty="0"/>
          </a:p>
          <a:p>
            <a:r>
              <a:rPr lang="en-US" sz="2000" dirty="0">
                <a:latin typeface="Arial"/>
                <a:cs typeface="Arial"/>
              </a:rPr>
              <a:t>all of this plays a very important marketing role. </a:t>
            </a:r>
            <a:endParaRPr lang="en-US"/>
          </a:p>
          <a:p>
            <a:r>
              <a:rPr lang="en-US" sz="2000" dirty="0">
                <a:latin typeface="Arial"/>
                <a:cs typeface="Arial"/>
              </a:rPr>
              <a:t>It is critical that we understand distribution in </a:t>
            </a:r>
            <a:endParaRPr lang="en-US"/>
          </a:p>
          <a:p>
            <a:r>
              <a:rPr lang="en-US" sz="2000" dirty="0">
                <a:latin typeface="Arial"/>
                <a:cs typeface="Arial"/>
              </a:rPr>
              <a:t>the modern context.</a:t>
            </a:r>
            <a:endParaRPr lang="en-US" dirty="0"/>
          </a:p>
          <a:p>
            <a:endParaRPr lang="en-US" sz="2000" b="1"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8: Place/Distribution</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89159"/>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5.1 Introduction to channels in marketing </a:t>
            </a:r>
            <a:endParaRPr lang="en-US" dirty="0"/>
          </a:p>
        </p:txBody>
      </p:sp>
      <p:pic>
        <p:nvPicPr>
          <p:cNvPr id="6" name="Picture 7" descr="A picture containing text, sign&#10;&#10;Description automatically generated">
            <a:extLst>
              <a:ext uri="{FF2B5EF4-FFF2-40B4-BE49-F238E27FC236}">
                <a16:creationId xmlns:a16="http://schemas.microsoft.com/office/drawing/2014/main" id="{0312503E-3CAB-D536-2E1E-F984DD180579}"/>
              </a:ext>
            </a:extLst>
          </p:cNvPr>
          <p:cNvPicPr>
            <a:picLocks noChangeAspect="1"/>
          </p:cNvPicPr>
          <p:nvPr/>
        </p:nvPicPr>
        <p:blipFill>
          <a:blip r:embed="rId2"/>
          <a:stretch>
            <a:fillRect/>
          </a:stretch>
        </p:blipFill>
        <p:spPr>
          <a:xfrm>
            <a:off x="6234023" y="3749356"/>
            <a:ext cx="2743200" cy="2752344"/>
          </a:xfrm>
          <a:prstGeom prst="rect">
            <a:avLst/>
          </a:prstGeom>
        </p:spPr>
      </p:pic>
    </p:spTree>
    <p:extLst>
      <p:ext uri="{BB962C8B-B14F-4D97-AF65-F5344CB8AC3E}">
        <p14:creationId xmlns:p14="http://schemas.microsoft.com/office/powerpoint/2010/main" val="37864177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29</Slides>
  <Notes>1</Notes>
  <HiddenSlides>0</HiddenSlide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KFUPM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Abdullah</dc:creator>
  <cp:revision>1237</cp:revision>
  <cp:lastPrinted>2020-09-02T06:00:26Z</cp:lastPrinted>
  <dcterms:created xsi:type="dcterms:W3CDTF">2009-07-12T19:40:29Z</dcterms:created>
  <dcterms:modified xsi:type="dcterms:W3CDTF">2023-03-01T18:08:05Z</dcterms:modified>
</cp:coreProperties>
</file>