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47325071-2212-470F-B61E-9A2F60F1DCD0}" v="691" dt="2023-02-28T17:43:21.613"/>
    <p1510:client id="{4FF458B0-33E2-4280-A28C-202B9480F3EF}" v="423" dt="2023-02-28T19:25:03.633"/>
    <p1510:client id="{534393D9-1DB3-4104-88F3-6C6C0B6C6BBD}" v="688" dt="2023-02-24T21:51:51.395"/>
    <p1510:client id="{5AA9F388-3BEC-1B5D-1090-BB8D4AFE587F}" v="157" dt="2023-03-01T18:15:49.105"/>
    <p1510:client id="{615CBCBB-1D77-4BE8-BB36-D0BA32264A89}" v="1246" dt="2023-02-28T20:03:26.202"/>
    <p1510:client id="{618330F1-9E5B-4D5D-990C-A25F0B362CE6}" v="496" dt="2023-02-24T19:21:35.970"/>
    <p1510:client id="{6C417775-A1EC-4ED7-94F7-253F5AF93BC6}" v="1279" dt="2023-03-01T18:08:05.204"/>
    <p1510:client id="{78954B45-F872-44E0-BFA9-08B64AD4EEBC}" v="1110" dt="2023-02-24T20:44:12.944"/>
    <p1510:client id="{80D80AD6-185C-47EE-87C0-5A6365742DE6}" v="619" dt="2023-03-01T18:49:50.331"/>
    <p1510:client id="{8D184946-EFEC-1D73-2BFA-1964A756A195}" v="38" dt="2023-02-28T01:15:30.914"/>
    <p1510:client id="{A6C0657E-4200-4B96-ABB1-B25130788EED}" v="997" dt="2023-02-23T19:48:06.946"/>
    <p1510:client id="{AAD1A74A-A3FE-42DE-9E3F-4530B6580664}" v="1255" dt="2023-02-28T19:04:38.200"/>
    <p1510:client id="{AF593356-4FEB-4F0E-B1F5-8802E36F7A53}" v="1566" dt="2023-02-23T19:08:38.872"/>
    <p1510:client id="{B77D70E4-29BF-C552-088C-493200AE78D8}" v="152" dt="2023-02-28T01:32:00.857"/>
    <p1510:client id="{BB043CB4-9CEA-4A04-8B46-847B2E4E95AB}" v="1243" dt="2023-02-28T21:56:38.408"/>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FF458B0-33E2-4280-A28C-202B9480F3EF}"/>
    <pc:docChg chg="addSld delSld modSld">
      <pc:chgData name="CHEN, KATHY (PGR)" userId="S::u2267086@live.warwick.ac.uk::33ad319c-faab-44e7-b730-ab3160d18fae" providerId="AD" clId="Web-{4FF458B0-33E2-4280-A28C-202B9480F3EF}" dt="2023-02-28T19:25:03.633" v="284" actId="20577"/>
      <pc:docMkLst>
        <pc:docMk/>
      </pc:docMkLst>
      <pc:sldChg chg="modSp">
        <pc:chgData name="CHEN, KATHY (PGR)" userId="S::u2267086@live.warwick.ac.uk::33ad319c-faab-44e7-b730-ab3160d18fae" providerId="AD" clId="Web-{4FF458B0-33E2-4280-A28C-202B9480F3EF}" dt="2023-02-28T19:13:12.959" v="65" actId="20577"/>
        <pc:sldMkLst>
          <pc:docMk/>
          <pc:sldMk cId="419606111" sldId="449"/>
        </pc:sldMkLst>
        <pc:spChg chg="mod">
          <ac:chgData name="CHEN, KATHY (PGR)" userId="S::u2267086@live.warwick.ac.uk::33ad319c-faab-44e7-b730-ab3160d18fae" providerId="AD" clId="Web-{4FF458B0-33E2-4280-A28C-202B9480F3EF}" dt="2023-02-28T19:13:12.959" v="65" actId="20577"/>
          <ac:spMkLst>
            <pc:docMk/>
            <pc:sldMk cId="419606111" sldId="449"/>
            <ac:spMk id="3" creationId="{6BBFEDCC-1B51-5E8D-72D3-3AE797F1178F}"/>
          </ac:spMkLst>
        </pc:spChg>
        <pc:spChg chg="mod">
          <ac:chgData name="CHEN, KATHY (PGR)" userId="S::u2267086@live.warwick.ac.uk::33ad319c-faab-44e7-b730-ab3160d18fae" providerId="AD" clId="Web-{4FF458B0-33E2-4280-A28C-202B9480F3EF}" dt="2023-02-28T19:11:13.581" v="10" actId="20577"/>
          <ac:spMkLst>
            <pc:docMk/>
            <pc:sldMk cId="419606111" sldId="449"/>
            <ac:spMk id="7" creationId="{7EBA17EC-68BE-5A68-472A-4B0E6C21DA87}"/>
          </ac:spMkLst>
        </pc:spChg>
      </pc:sldChg>
      <pc:sldChg chg="modSp">
        <pc:chgData name="CHEN, KATHY (PGR)" userId="S::u2267086@live.warwick.ac.uk::33ad319c-faab-44e7-b730-ab3160d18fae" providerId="AD" clId="Web-{4FF458B0-33E2-4280-A28C-202B9480F3EF}" dt="2023-02-28T19:14:08.585" v="85" actId="20577"/>
        <pc:sldMkLst>
          <pc:docMk/>
          <pc:sldMk cId="2868258527" sldId="450"/>
        </pc:sldMkLst>
        <pc:spChg chg="mod">
          <ac:chgData name="CHEN, KATHY (PGR)" userId="S::u2267086@live.warwick.ac.uk::33ad319c-faab-44e7-b730-ab3160d18fae" providerId="AD" clId="Web-{4FF458B0-33E2-4280-A28C-202B9480F3EF}" dt="2023-02-28T19:13:48.225" v="75" actId="20577"/>
          <ac:spMkLst>
            <pc:docMk/>
            <pc:sldMk cId="2868258527" sldId="450"/>
            <ac:spMk id="2" creationId="{20C34B7D-E70A-2934-8E22-8DFD850923A8}"/>
          </ac:spMkLst>
        </pc:spChg>
        <pc:spChg chg="mod">
          <ac:chgData name="CHEN, KATHY (PGR)" userId="S::u2267086@live.warwick.ac.uk::33ad319c-faab-44e7-b730-ab3160d18fae" providerId="AD" clId="Web-{4FF458B0-33E2-4280-A28C-202B9480F3EF}" dt="2023-02-28T19:14:08.585" v="85" actId="20577"/>
          <ac:spMkLst>
            <pc:docMk/>
            <pc:sldMk cId="2868258527" sldId="450"/>
            <ac:spMk id="3" creationId="{6BBFEDCC-1B51-5E8D-72D3-3AE797F1178F}"/>
          </ac:spMkLst>
        </pc:spChg>
        <pc:spChg chg="mod">
          <ac:chgData name="CHEN, KATHY (PGR)" userId="S::u2267086@live.warwick.ac.uk::33ad319c-faab-44e7-b730-ab3160d18fae" providerId="AD" clId="Web-{4FF458B0-33E2-4280-A28C-202B9480F3EF}" dt="2023-02-28T19:11:25.237" v="29" actId="20577"/>
          <ac:spMkLst>
            <pc:docMk/>
            <pc:sldMk cId="2868258527" sldId="450"/>
            <ac:spMk id="7" creationId="{7EBA17EC-68BE-5A68-472A-4B0E6C21DA87}"/>
          </ac:spMkLst>
        </pc:spChg>
      </pc:sldChg>
      <pc:sldChg chg="del">
        <pc:chgData name="CHEN, KATHY (PGR)" userId="S::u2267086@live.warwick.ac.uk::33ad319c-faab-44e7-b730-ab3160d18fae" providerId="AD" clId="Web-{4FF458B0-33E2-4280-A28C-202B9480F3EF}" dt="2023-02-28T19:11:27.128" v="30"/>
        <pc:sldMkLst>
          <pc:docMk/>
          <pc:sldMk cId="434421166" sldId="451"/>
        </pc:sldMkLst>
      </pc:sldChg>
      <pc:sldChg chg="modSp add replId">
        <pc:chgData name="CHEN, KATHY (PGR)" userId="S::u2267086@live.warwick.ac.uk::33ad319c-faab-44e7-b730-ab3160d18fae" providerId="AD" clId="Web-{4FF458B0-33E2-4280-A28C-202B9480F3EF}" dt="2023-02-28T19:14:47.274" v="104" actId="20577"/>
        <pc:sldMkLst>
          <pc:docMk/>
          <pc:sldMk cId="3493199091" sldId="451"/>
        </pc:sldMkLst>
        <pc:spChg chg="mod">
          <ac:chgData name="CHEN, KATHY (PGR)" userId="S::u2267086@live.warwick.ac.uk::33ad319c-faab-44e7-b730-ab3160d18fae" providerId="AD" clId="Web-{4FF458B0-33E2-4280-A28C-202B9480F3EF}" dt="2023-02-28T19:14:47.274" v="104" actId="20577"/>
          <ac:spMkLst>
            <pc:docMk/>
            <pc:sldMk cId="3493199091" sldId="451"/>
            <ac:spMk id="3" creationId="{6BBFEDCC-1B51-5E8D-72D3-3AE797F1178F}"/>
          </ac:spMkLst>
        </pc:spChg>
      </pc:sldChg>
      <pc:sldChg chg="modSp add replId">
        <pc:chgData name="CHEN, KATHY (PGR)" userId="S::u2267086@live.warwick.ac.uk::33ad319c-faab-44e7-b730-ab3160d18fae" providerId="AD" clId="Web-{4FF458B0-33E2-4280-A28C-202B9480F3EF}" dt="2023-02-28T19:15:08.680" v="121" actId="20577"/>
        <pc:sldMkLst>
          <pc:docMk/>
          <pc:sldMk cId="2059153482" sldId="452"/>
        </pc:sldMkLst>
        <pc:spChg chg="mod">
          <ac:chgData name="CHEN, KATHY (PGR)" userId="S::u2267086@live.warwick.ac.uk::33ad319c-faab-44e7-b730-ab3160d18fae" providerId="AD" clId="Web-{4FF458B0-33E2-4280-A28C-202B9480F3EF}" dt="2023-02-28T19:15:08.680" v="121" actId="20577"/>
          <ac:spMkLst>
            <pc:docMk/>
            <pc:sldMk cId="2059153482" sldId="452"/>
            <ac:spMk id="3" creationId="{6BBFEDCC-1B51-5E8D-72D3-3AE797F1178F}"/>
          </ac:spMkLst>
        </pc:spChg>
      </pc:sldChg>
      <pc:sldChg chg="del">
        <pc:chgData name="CHEN, KATHY (PGR)" userId="S::u2267086@live.warwick.ac.uk::33ad319c-faab-44e7-b730-ab3160d18fae" providerId="AD" clId="Web-{4FF458B0-33E2-4280-A28C-202B9480F3EF}" dt="2023-02-28T19:11:28.643" v="31"/>
        <pc:sldMkLst>
          <pc:docMk/>
          <pc:sldMk cId="2225516032" sldId="452"/>
        </pc:sldMkLst>
      </pc:sldChg>
      <pc:sldChg chg="modSp add replId">
        <pc:chgData name="CHEN, KATHY (PGR)" userId="S::u2267086@live.warwick.ac.uk::33ad319c-faab-44e7-b730-ab3160d18fae" providerId="AD" clId="Web-{4FF458B0-33E2-4280-A28C-202B9480F3EF}" dt="2023-02-28T19:15:48.432" v="140" actId="20577"/>
        <pc:sldMkLst>
          <pc:docMk/>
          <pc:sldMk cId="1542874111" sldId="453"/>
        </pc:sldMkLst>
        <pc:spChg chg="mod">
          <ac:chgData name="CHEN, KATHY (PGR)" userId="S::u2267086@live.warwick.ac.uk::33ad319c-faab-44e7-b730-ab3160d18fae" providerId="AD" clId="Web-{4FF458B0-33E2-4280-A28C-202B9480F3EF}" dt="2023-02-28T19:15:48.432" v="140" actId="20577"/>
          <ac:spMkLst>
            <pc:docMk/>
            <pc:sldMk cId="1542874111" sldId="453"/>
            <ac:spMk id="3" creationId="{6BBFEDCC-1B51-5E8D-72D3-3AE797F1178F}"/>
          </ac:spMkLst>
        </pc:spChg>
      </pc:sldChg>
      <pc:sldChg chg="del">
        <pc:chgData name="CHEN, KATHY (PGR)" userId="S::u2267086@live.warwick.ac.uk::33ad319c-faab-44e7-b730-ab3160d18fae" providerId="AD" clId="Web-{4FF458B0-33E2-4280-A28C-202B9480F3EF}" dt="2023-02-28T19:11:30.128" v="32"/>
        <pc:sldMkLst>
          <pc:docMk/>
          <pc:sldMk cId="2787061699" sldId="453"/>
        </pc:sldMkLst>
      </pc:sldChg>
      <pc:sldChg chg="del">
        <pc:chgData name="CHEN, KATHY (PGR)" userId="S::u2267086@live.warwick.ac.uk::33ad319c-faab-44e7-b730-ab3160d18fae" providerId="AD" clId="Web-{4FF458B0-33E2-4280-A28C-202B9480F3EF}" dt="2023-02-28T19:11:30.878" v="33"/>
        <pc:sldMkLst>
          <pc:docMk/>
          <pc:sldMk cId="1204328546" sldId="454"/>
        </pc:sldMkLst>
      </pc:sldChg>
      <pc:sldChg chg="addSp delSp modSp add replId">
        <pc:chgData name="CHEN, KATHY (PGR)" userId="S::u2267086@live.warwick.ac.uk::33ad319c-faab-44e7-b730-ab3160d18fae" providerId="AD" clId="Web-{4FF458B0-33E2-4280-A28C-202B9480F3EF}" dt="2023-02-28T19:21:04.596" v="206" actId="1076"/>
        <pc:sldMkLst>
          <pc:docMk/>
          <pc:sldMk cId="3017710052" sldId="454"/>
        </pc:sldMkLst>
        <pc:spChg chg="mod">
          <ac:chgData name="CHEN, KATHY (PGR)" userId="S::u2267086@live.warwick.ac.uk::33ad319c-faab-44e7-b730-ab3160d18fae" providerId="AD" clId="Web-{4FF458B0-33E2-4280-A28C-202B9480F3EF}" dt="2023-02-28T19:20:59.877" v="205" actId="1076"/>
          <ac:spMkLst>
            <pc:docMk/>
            <pc:sldMk cId="3017710052" sldId="454"/>
            <ac:spMk id="3" creationId="{6BBFEDCC-1B51-5E8D-72D3-3AE797F1178F}"/>
          </ac:spMkLst>
        </pc:spChg>
        <pc:spChg chg="add del mod">
          <ac:chgData name="CHEN, KATHY (PGR)" userId="S::u2267086@live.warwick.ac.uk::33ad319c-faab-44e7-b730-ab3160d18fae" providerId="AD" clId="Web-{4FF458B0-33E2-4280-A28C-202B9480F3EF}" dt="2023-02-28T19:17:05.934" v="165"/>
          <ac:spMkLst>
            <pc:docMk/>
            <pc:sldMk cId="3017710052" sldId="454"/>
            <ac:spMk id="6" creationId="{0B097B24-19A7-9A6A-3D67-8B69B8C9E542}"/>
          </ac:spMkLst>
        </pc:spChg>
        <pc:graphicFrameChg chg="add del">
          <ac:chgData name="CHEN, KATHY (PGR)" userId="S::u2267086@live.warwick.ac.uk::33ad319c-faab-44e7-b730-ab3160d18fae" providerId="AD" clId="Web-{4FF458B0-33E2-4280-A28C-202B9480F3EF}" dt="2023-02-28T19:17:39.591" v="167"/>
          <ac:graphicFrameMkLst>
            <pc:docMk/>
            <pc:sldMk cId="3017710052" sldId="454"/>
            <ac:graphicFrameMk id="8" creationId="{21CDE60C-5CB3-F380-77E0-86877C5B79FE}"/>
          </ac:graphicFrameMkLst>
        </pc:graphicFrameChg>
        <pc:graphicFrameChg chg="add mod modGraphic">
          <ac:chgData name="CHEN, KATHY (PGR)" userId="S::u2267086@live.warwick.ac.uk::33ad319c-faab-44e7-b730-ab3160d18fae" providerId="AD" clId="Web-{4FF458B0-33E2-4280-A28C-202B9480F3EF}" dt="2023-02-28T19:21:04.596" v="206" actId="1076"/>
          <ac:graphicFrameMkLst>
            <pc:docMk/>
            <pc:sldMk cId="3017710052" sldId="454"/>
            <ac:graphicFrameMk id="9" creationId="{45557B9F-9BB9-4A80-2AA1-6FFBC706C18D}"/>
          </ac:graphicFrameMkLst>
        </pc:graphicFrameChg>
      </pc:sldChg>
      <pc:sldChg chg="modSp add replId">
        <pc:chgData name="CHEN, KATHY (PGR)" userId="S::u2267086@live.warwick.ac.uk::33ad319c-faab-44e7-b730-ab3160d18fae" providerId="AD" clId="Web-{4FF458B0-33E2-4280-A28C-202B9480F3EF}" dt="2023-02-28T19:23:06.584" v="257" actId="1076"/>
        <pc:sldMkLst>
          <pc:docMk/>
          <pc:sldMk cId="2917534207" sldId="455"/>
        </pc:sldMkLst>
        <pc:graphicFrameChg chg="mod modGraphic">
          <ac:chgData name="CHEN, KATHY (PGR)" userId="S::u2267086@live.warwick.ac.uk::33ad319c-faab-44e7-b730-ab3160d18fae" providerId="AD" clId="Web-{4FF458B0-33E2-4280-A28C-202B9480F3EF}" dt="2023-02-28T19:23:06.584" v="257" actId="1076"/>
          <ac:graphicFrameMkLst>
            <pc:docMk/>
            <pc:sldMk cId="2917534207" sldId="455"/>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597" v="34"/>
        <pc:sldMkLst>
          <pc:docMk/>
          <pc:sldMk cId="3092297140" sldId="455"/>
        </pc:sldMkLst>
      </pc:sldChg>
      <pc:sldChg chg="delSp modSp add replId">
        <pc:chgData name="CHEN, KATHY (PGR)" userId="S::u2267086@live.warwick.ac.uk::33ad319c-faab-44e7-b730-ab3160d18fae" providerId="AD" clId="Web-{4FF458B0-33E2-4280-A28C-202B9480F3EF}" dt="2023-02-28T19:25:03.633" v="284" actId="20577"/>
        <pc:sldMkLst>
          <pc:docMk/>
          <pc:sldMk cId="1528137273" sldId="456"/>
        </pc:sldMkLst>
        <pc:spChg chg="mod">
          <ac:chgData name="CHEN, KATHY (PGR)" userId="S::u2267086@live.warwick.ac.uk::33ad319c-faab-44e7-b730-ab3160d18fae" providerId="AD" clId="Web-{4FF458B0-33E2-4280-A28C-202B9480F3EF}" dt="2023-02-28T19:25:03.633" v="284" actId="20577"/>
          <ac:spMkLst>
            <pc:docMk/>
            <pc:sldMk cId="1528137273" sldId="456"/>
            <ac:spMk id="3" creationId="{6BBFEDCC-1B51-5E8D-72D3-3AE797F1178F}"/>
          </ac:spMkLst>
        </pc:spChg>
        <pc:graphicFrameChg chg="del mod modGraphic">
          <ac:chgData name="CHEN, KATHY (PGR)" userId="S::u2267086@live.warwick.ac.uk::33ad319c-faab-44e7-b730-ab3160d18fae" providerId="AD" clId="Web-{4FF458B0-33E2-4280-A28C-202B9480F3EF}" dt="2023-02-28T19:23:42.663" v="261"/>
          <ac:graphicFrameMkLst>
            <pc:docMk/>
            <pc:sldMk cId="1528137273" sldId="456"/>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612" v="35"/>
        <pc:sldMkLst>
          <pc:docMk/>
          <pc:sldMk cId="1676801715" sldId="456"/>
        </pc:sldMkLst>
      </pc:sldChg>
      <pc:sldChg chg="del">
        <pc:chgData name="CHEN, KATHY (PGR)" userId="S::u2267086@live.warwick.ac.uk::33ad319c-faab-44e7-b730-ab3160d18fae" providerId="AD" clId="Web-{4FF458B0-33E2-4280-A28C-202B9480F3EF}" dt="2023-02-28T19:11:32.690" v="36"/>
        <pc:sldMkLst>
          <pc:docMk/>
          <pc:sldMk cId="834489489" sldId="457"/>
        </pc:sldMkLst>
      </pc:sldChg>
      <pc:sldChg chg="del">
        <pc:chgData name="CHEN, KATHY (PGR)" userId="S::u2267086@live.warwick.ac.uk::33ad319c-faab-44e7-b730-ab3160d18fae" providerId="AD" clId="Web-{4FF458B0-33E2-4280-A28C-202B9480F3EF}" dt="2023-02-28T19:11:32.972" v="37"/>
        <pc:sldMkLst>
          <pc:docMk/>
          <pc:sldMk cId="1301518745" sldId="458"/>
        </pc:sldMkLst>
      </pc:sldChg>
      <pc:sldChg chg="del">
        <pc:chgData name="CHEN, KATHY (PGR)" userId="S::u2267086@live.warwick.ac.uk::33ad319c-faab-44e7-b730-ab3160d18fae" providerId="AD" clId="Web-{4FF458B0-33E2-4280-A28C-202B9480F3EF}" dt="2023-02-28T19:11:33.440" v="38"/>
        <pc:sldMkLst>
          <pc:docMk/>
          <pc:sldMk cId="1506723467" sldId="459"/>
        </pc:sldMkLst>
      </pc:sldChg>
      <pc:sldChg chg="del">
        <pc:chgData name="CHEN, KATHY (PGR)" userId="S::u2267086@live.warwick.ac.uk::33ad319c-faab-44e7-b730-ab3160d18fae" providerId="AD" clId="Web-{4FF458B0-33E2-4280-A28C-202B9480F3EF}" dt="2023-02-28T19:11:34.019" v="39"/>
        <pc:sldMkLst>
          <pc:docMk/>
          <pc:sldMk cId="1036533860" sldId="460"/>
        </pc:sldMkLst>
      </pc:sldChg>
      <pc:sldChg chg="del">
        <pc:chgData name="CHEN, KATHY (PGR)" userId="S::u2267086@live.warwick.ac.uk::33ad319c-faab-44e7-b730-ab3160d18fae" providerId="AD" clId="Web-{4FF458B0-33E2-4280-A28C-202B9480F3EF}" dt="2023-02-28T19:11:35.050" v="40"/>
        <pc:sldMkLst>
          <pc:docMk/>
          <pc:sldMk cId="2421340271" sldId="461"/>
        </pc:sldMkLst>
      </pc:sldChg>
      <pc:sldChg chg="del">
        <pc:chgData name="CHEN, KATHY (PGR)" userId="S::u2267086@live.warwick.ac.uk::33ad319c-faab-44e7-b730-ab3160d18fae" providerId="AD" clId="Web-{4FF458B0-33E2-4280-A28C-202B9480F3EF}" dt="2023-02-28T19:11:35.816" v="41"/>
        <pc:sldMkLst>
          <pc:docMk/>
          <pc:sldMk cId="2642644594" sldId="462"/>
        </pc:sldMkLst>
      </pc:sldChg>
      <pc:sldChg chg="del">
        <pc:chgData name="CHEN, KATHY (PGR)" userId="S::u2267086@live.warwick.ac.uk::33ad319c-faab-44e7-b730-ab3160d18fae" providerId="AD" clId="Web-{4FF458B0-33E2-4280-A28C-202B9480F3EF}" dt="2023-02-28T19:11:37.159" v="42"/>
        <pc:sldMkLst>
          <pc:docMk/>
          <pc:sldMk cId="2412698479" sldId="463"/>
        </pc:sldMkLst>
      </pc:sldChg>
      <pc:sldChg chg="del">
        <pc:chgData name="CHEN, KATHY (PGR)" userId="S::u2267086@live.warwick.ac.uk::33ad319c-faab-44e7-b730-ab3160d18fae" providerId="AD" clId="Web-{4FF458B0-33E2-4280-A28C-202B9480F3EF}" dt="2023-02-28T19:11:38.316" v="43"/>
        <pc:sldMkLst>
          <pc:docMk/>
          <pc:sldMk cId="1481928223" sldId="464"/>
        </pc:sldMkLst>
      </pc:sldChg>
      <pc:sldChg chg="del">
        <pc:chgData name="CHEN, KATHY (PGR)" userId="S::u2267086@live.warwick.ac.uk::33ad319c-faab-44e7-b730-ab3160d18fae" providerId="AD" clId="Web-{4FF458B0-33E2-4280-A28C-202B9480F3EF}" dt="2023-02-28T19:11:39.800" v="44"/>
        <pc:sldMkLst>
          <pc:docMk/>
          <pc:sldMk cId="4136801719" sldId="465"/>
        </pc:sldMkLst>
      </pc:sldChg>
      <pc:sldChg chg="del">
        <pc:chgData name="CHEN, KATHY (PGR)" userId="S::u2267086@live.warwick.ac.uk::33ad319c-faab-44e7-b730-ab3160d18fae" providerId="AD" clId="Web-{4FF458B0-33E2-4280-A28C-202B9480F3EF}" dt="2023-02-28T19:11:41.441" v="45"/>
        <pc:sldMkLst>
          <pc:docMk/>
          <pc:sldMk cId="1424108143" sldId="466"/>
        </pc:sldMkLst>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clId="Web-{AAD1A74A-A3FE-42DE-9E3F-4530B6580664}"/>
    <pc:docChg chg="modSld">
      <pc:chgData name="" userId="" providerId="" clId="Web-{AAD1A74A-A3FE-42DE-9E3F-4530B6580664}" dt="2023-02-28T17:47:51.329" v="6" actId="20577"/>
      <pc:docMkLst>
        <pc:docMk/>
      </pc:docMkLst>
      <pc:sldChg chg="modSp">
        <pc:chgData name="" userId="" providerId="" clId="Web-{AAD1A74A-A3FE-42DE-9E3F-4530B6580664}" dt="2023-02-28T17:47:51.329" v="6" actId="20577"/>
        <pc:sldMkLst>
          <pc:docMk/>
          <pc:sldMk cId="419606111" sldId="449"/>
        </pc:sldMkLst>
        <pc:spChg chg="mod">
          <ac:chgData name="" userId="" providerId="" clId="Web-{AAD1A74A-A3FE-42DE-9E3F-4530B6580664}" dt="2023-02-28T17:47:51.329" v="6"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80D80AD6-185C-47EE-87C0-5A6365742DE6}"/>
    <pc:docChg chg="addSld modSld sldOrd">
      <pc:chgData name="CHEN, KATHY (PGR)" userId="S::u2267086@live.warwick.ac.uk::33ad319c-faab-44e7-b730-ab3160d18fae" providerId="AD" clId="Web-{80D80AD6-185C-47EE-87C0-5A6365742DE6}" dt="2023-03-01T18:49:49.596" v="403" actId="20577"/>
      <pc:docMkLst>
        <pc:docMk/>
      </pc:docMkLst>
      <pc:sldChg chg="addSp modSp">
        <pc:chgData name="CHEN, KATHY (PGR)" userId="S::u2267086@live.warwick.ac.uk::33ad319c-faab-44e7-b730-ab3160d18fae" providerId="AD" clId="Web-{80D80AD6-185C-47EE-87C0-5A6365742DE6}" dt="2023-03-01T18:19:17.293" v="40" actId="14100"/>
        <pc:sldMkLst>
          <pc:docMk/>
          <pc:sldMk cId="2868258527" sldId="450"/>
        </pc:sldMkLst>
        <pc:spChg chg="mod">
          <ac:chgData name="CHEN, KATHY (PGR)" userId="S::u2267086@live.warwick.ac.uk::33ad319c-faab-44e7-b730-ab3160d18fae" providerId="AD" clId="Web-{80D80AD6-185C-47EE-87C0-5A6365742DE6}" dt="2023-03-01T18:17:56.119" v="20" actId="1076"/>
          <ac:spMkLst>
            <pc:docMk/>
            <pc:sldMk cId="2868258527" sldId="450"/>
            <ac:spMk id="3" creationId="{6BBFEDCC-1B51-5E8D-72D3-3AE797F1178F}"/>
          </ac:spMkLst>
        </pc:spChg>
        <pc:spChg chg="add mod">
          <ac:chgData name="CHEN, KATHY (PGR)" userId="S::u2267086@live.warwick.ac.uk::33ad319c-faab-44e7-b730-ab3160d18fae" providerId="AD" clId="Web-{80D80AD6-185C-47EE-87C0-5A6365742DE6}" dt="2023-03-01T18:19:17.293" v="40" actId="14100"/>
          <ac:spMkLst>
            <pc:docMk/>
            <pc:sldMk cId="2868258527" sldId="450"/>
            <ac:spMk id="9" creationId="{D6BF05E7-06D6-29E3-B015-D7AA18E5330C}"/>
          </ac:spMkLst>
        </pc:spChg>
        <pc:spChg chg="add mod">
          <ac:chgData name="CHEN, KATHY (PGR)" userId="S::u2267086@live.warwick.ac.uk::33ad319c-faab-44e7-b730-ab3160d18fae" providerId="AD" clId="Web-{80D80AD6-185C-47EE-87C0-5A6365742DE6}" dt="2023-03-01T18:19:06.949" v="39" actId="1076"/>
          <ac:spMkLst>
            <pc:docMk/>
            <pc:sldMk cId="2868258527" sldId="450"/>
            <ac:spMk id="10" creationId="{DF7F5748-D2C2-CD49-E403-11648F2D93BD}"/>
          </ac:spMkLst>
        </pc:spChg>
        <pc:picChg chg="add mod">
          <ac:chgData name="CHEN, KATHY (PGR)" userId="S::u2267086@live.warwick.ac.uk::33ad319c-faab-44e7-b730-ab3160d18fae" providerId="AD" clId="Web-{80D80AD6-185C-47EE-87C0-5A6365742DE6}" dt="2023-03-01T18:17:59.572" v="21" actId="1076"/>
          <ac:picMkLst>
            <pc:docMk/>
            <pc:sldMk cId="2868258527" sldId="450"/>
            <ac:picMk id="6" creationId="{746BE007-8D91-C5F9-ACD4-1CD1B3CE560E}"/>
          </ac:picMkLst>
        </pc:picChg>
        <pc:picChg chg="add mod">
          <ac:chgData name="CHEN, KATHY (PGR)" userId="S::u2267086@live.warwick.ac.uk::33ad319c-faab-44e7-b730-ab3160d18fae" providerId="AD" clId="Web-{80D80AD6-185C-47EE-87C0-5A6365742DE6}" dt="2023-03-01T18:19:02.824" v="38" actId="1076"/>
          <ac:picMkLst>
            <pc:docMk/>
            <pc:sldMk cId="2868258527" sldId="450"/>
            <ac:picMk id="8" creationId="{51564CD0-AC4A-4603-4A72-43A253AC892F}"/>
          </ac:picMkLst>
        </pc:picChg>
      </pc:sldChg>
      <pc:sldChg chg="addSp delSp modSp add replId modMedia addAnim">
        <pc:chgData name="CHEN, KATHY (PGR)" userId="S::u2267086@live.warwick.ac.uk::33ad319c-faab-44e7-b730-ab3160d18fae" providerId="AD" clId="Web-{80D80AD6-185C-47EE-87C0-5A6365742DE6}" dt="2023-03-01T18:23:12.097" v="89" actId="20577"/>
        <pc:sldMkLst>
          <pc:docMk/>
          <pc:sldMk cId="701005413" sldId="451"/>
        </pc:sldMkLst>
        <pc:spChg chg="mod">
          <ac:chgData name="CHEN, KATHY (PGR)" userId="S::u2267086@live.warwick.ac.uk::33ad319c-faab-44e7-b730-ab3160d18fae" providerId="AD" clId="Web-{80D80AD6-185C-47EE-87C0-5A6365742DE6}" dt="2023-03-01T18:23:12.097" v="89" actId="20577"/>
          <ac:spMkLst>
            <pc:docMk/>
            <pc:sldMk cId="701005413" sldId="451"/>
            <ac:spMk id="3" creationId="{6BBFEDCC-1B51-5E8D-72D3-3AE797F1178F}"/>
          </ac:spMkLst>
        </pc:spChg>
        <pc:spChg chg="del">
          <ac:chgData name="CHEN, KATHY (PGR)" userId="S::u2267086@live.warwick.ac.uk::33ad319c-faab-44e7-b730-ab3160d18fae" providerId="AD" clId="Web-{80D80AD6-185C-47EE-87C0-5A6365742DE6}" dt="2023-03-01T18:19:30.903" v="46"/>
          <ac:spMkLst>
            <pc:docMk/>
            <pc:sldMk cId="701005413" sldId="451"/>
            <ac:spMk id="9" creationId="{D6BF05E7-06D6-29E3-B015-D7AA18E5330C}"/>
          </ac:spMkLst>
        </pc:spChg>
        <pc:spChg chg="del mod">
          <ac:chgData name="CHEN, KATHY (PGR)" userId="S::u2267086@live.warwick.ac.uk::33ad319c-faab-44e7-b730-ab3160d18fae" providerId="AD" clId="Web-{80D80AD6-185C-47EE-87C0-5A6365742DE6}" dt="2023-03-01T18:19:28.590" v="45"/>
          <ac:spMkLst>
            <pc:docMk/>
            <pc:sldMk cId="701005413" sldId="451"/>
            <ac:spMk id="10" creationId="{DF7F5748-D2C2-CD49-E403-11648F2D93BD}"/>
          </ac:spMkLst>
        </pc:spChg>
        <pc:picChg chg="del">
          <ac:chgData name="CHEN, KATHY (PGR)" userId="S::u2267086@live.warwick.ac.uk::33ad319c-faab-44e7-b730-ab3160d18fae" providerId="AD" clId="Web-{80D80AD6-185C-47EE-87C0-5A6365742DE6}" dt="2023-03-01T18:19:23.996" v="42"/>
          <ac:picMkLst>
            <pc:docMk/>
            <pc:sldMk cId="701005413" sldId="451"/>
            <ac:picMk id="6" creationId="{746BE007-8D91-C5F9-ACD4-1CD1B3CE560E}"/>
          </ac:picMkLst>
        </pc:picChg>
        <pc:picChg chg="del">
          <ac:chgData name="CHEN, KATHY (PGR)" userId="S::u2267086@live.warwick.ac.uk::33ad319c-faab-44e7-b730-ab3160d18fae" providerId="AD" clId="Web-{80D80AD6-185C-47EE-87C0-5A6365742DE6}" dt="2023-03-01T18:19:25.528" v="43"/>
          <ac:picMkLst>
            <pc:docMk/>
            <pc:sldMk cId="701005413" sldId="451"/>
            <ac:picMk id="8" creationId="{51564CD0-AC4A-4603-4A72-43A253AC892F}"/>
          </ac:picMkLst>
        </pc:picChg>
        <pc:picChg chg="add mod">
          <ac:chgData name="CHEN, KATHY (PGR)" userId="S::u2267086@live.warwick.ac.uk::33ad319c-faab-44e7-b730-ab3160d18fae" providerId="AD" clId="Web-{80D80AD6-185C-47EE-87C0-5A6365742DE6}" dt="2023-03-01T18:22:32.924" v="81" actId="1076"/>
          <ac:picMkLst>
            <pc:docMk/>
            <pc:sldMk cId="701005413" sldId="451"/>
            <ac:picMk id="11" creationId="{9CA66E1D-D079-420D-3F63-25D35A429597}"/>
          </ac:picMkLst>
        </pc:picChg>
      </pc:sldChg>
      <pc:sldChg chg="addSp delSp modSp add replId delAnim">
        <pc:chgData name="CHEN, KATHY (PGR)" userId="S::u2267086@live.warwick.ac.uk::33ad319c-faab-44e7-b730-ab3160d18fae" providerId="AD" clId="Web-{80D80AD6-185C-47EE-87C0-5A6365742DE6}" dt="2023-03-01T18:24:54.537" v="116" actId="14100"/>
        <pc:sldMkLst>
          <pc:docMk/>
          <pc:sldMk cId="3277208648" sldId="452"/>
        </pc:sldMkLst>
        <pc:spChg chg="del">
          <ac:chgData name="CHEN, KATHY (PGR)" userId="S::u2267086@live.warwick.ac.uk::33ad319c-faab-44e7-b730-ab3160d18fae" providerId="AD" clId="Web-{80D80AD6-185C-47EE-87C0-5A6365742DE6}" dt="2023-03-01T18:24:32.099" v="110"/>
          <ac:spMkLst>
            <pc:docMk/>
            <pc:sldMk cId="3277208648" sldId="452"/>
            <ac:spMk id="2" creationId="{20C34B7D-E70A-2934-8E22-8DFD850923A8}"/>
          </ac:spMkLst>
        </pc:spChg>
        <pc:spChg chg="mod">
          <ac:chgData name="CHEN, KATHY (PGR)" userId="S::u2267086@live.warwick.ac.uk::33ad319c-faab-44e7-b730-ab3160d18fae" providerId="AD" clId="Web-{80D80AD6-185C-47EE-87C0-5A6365742DE6}" dt="2023-03-01T18:23:25.269" v="92" actId="20577"/>
          <ac:spMkLst>
            <pc:docMk/>
            <pc:sldMk cId="3277208648" sldId="452"/>
            <ac:spMk id="3" creationId="{6BBFEDCC-1B51-5E8D-72D3-3AE797F1178F}"/>
          </ac:spMkLst>
        </pc:spChg>
        <pc:spChg chg="add mod">
          <ac:chgData name="CHEN, KATHY (PGR)" userId="S::u2267086@live.warwick.ac.uk::33ad319c-faab-44e7-b730-ab3160d18fae" providerId="AD" clId="Web-{80D80AD6-185C-47EE-87C0-5A6365742DE6}" dt="2023-03-01T18:24:51.350" v="115" actId="20577"/>
          <ac:spMkLst>
            <pc:docMk/>
            <pc:sldMk cId="3277208648" sldId="452"/>
            <ac:spMk id="8" creationId="{B282BCDE-8015-82E4-7460-3A608E720827}"/>
          </ac:spMkLst>
        </pc:spChg>
        <pc:picChg chg="add mod">
          <ac:chgData name="CHEN, KATHY (PGR)" userId="S::u2267086@live.warwick.ac.uk::33ad319c-faab-44e7-b730-ab3160d18fae" providerId="AD" clId="Web-{80D80AD6-185C-47EE-87C0-5A6365742DE6}" dt="2023-03-01T18:24:54.537" v="116" actId="14100"/>
          <ac:picMkLst>
            <pc:docMk/>
            <pc:sldMk cId="3277208648" sldId="452"/>
            <ac:picMk id="6" creationId="{5AB94F9C-598A-57E7-26A9-117DA54BD518}"/>
          </ac:picMkLst>
        </pc:picChg>
        <pc:picChg chg="del">
          <ac:chgData name="CHEN, KATHY (PGR)" userId="S::u2267086@live.warwick.ac.uk::33ad319c-faab-44e7-b730-ab3160d18fae" providerId="AD" clId="Web-{80D80AD6-185C-47EE-87C0-5A6365742DE6}" dt="2023-03-01T18:23:26.863" v="93"/>
          <ac:picMkLst>
            <pc:docMk/>
            <pc:sldMk cId="3277208648" sldId="452"/>
            <ac:picMk id="11" creationId="{9CA66E1D-D079-420D-3F63-25D35A429597}"/>
          </ac:picMkLst>
        </pc:picChg>
      </pc:sldChg>
      <pc:sldChg chg="addSp delSp modSp add ord replId delAnim">
        <pc:chgData name="CHEN, KATHY (PGR)" userId="S::u2267086@live.warwick.ac.uk::33ad319c-faab-44e7-b730-ab3160d18fae" providerId="AD" clId="Web-{80D80AD6-185C-47EE-87C0-5A6365742DE6}" dt="2023-03-01T18:26:46.025" v="152" actId="1076"/>
        <pc:sldMkLst>
          <pc:docMk/>
          <pc:sldMk cId="3173766468" sldId="453"/>
        </pc:sldMkLst>
        <pc:spChg chg="mod">
          <ac:chgData name="CHEN, KATHY (PGR)" userId="S::u2267086@live.warwick.ac.uk::33ad319c-faab-44e7-b730-ab3160d18fae" providerId="AD" clId="Web-{80D80AD6-185C-47EE-87C0-5A6365742DE6}" dt="2023-03-01T18:25:33.945" v="134" actId="20577"/>
          <ac:spMkLst>
            <pc:docMk/>
            <pc:sldMk cId="3173766468" sldId="453"/>
            <ac:spMk id="3" creationId="{6BBFEDCC-1B51-5E8D-72D3-3AE797F1178F}"/>
          </ac:spMkLst>
        </pc:spChg>
        <pc:spChg chg="add mod">
          <ac:chgData name="CHEN, KATHY (PGR)" userId="S::u2267086@live.warwick.ac.uk::33ad319c-faab-44e7-b730-ab3160d18fae" providerId="AD" clId="Web-{80D80AD6-185C-47EE-87C0-5A6365742DE6}" dt="2023-03-01T18:26:46.025" v="152" actId="1076"/>
          <ac:spMkLst>
            <pc:docMk/>
            <pc:sldMk cId="3173766468" sldId="453"/>
            <ac:spMk id="8" creationId="{6ED2FDDC-80BD-4917-2F15-BBF2C84FC60B}"/>
          </ac:spMkLst>
        </pc:spChg>
        <pc:picChg chg="add mod">
          <ac:chgData name="CHEN, KATHY (PGR)" userId="S::u2267086@live.warwick.ac.uk::33ad319c-faab-44e7-b730-ab3160d18fae" providerId="AD" clId="Web-{80D80AD6-185C-47EE-87C0-5A6365742DE6}" dt="2023-03-01T18:25:59.742" v="141" actId="1076"/>
          <ac:picMkLst>
            <pc:docMk/>
            <pc:sldMk cId="3173766468" sldId="453"/>
            <ac:picMk id="6" creationId="{216180F6-EDF2-F4F7-9C4D-C49D1A80A025}"/>
          </ac:picMkLst>
        </pc:picChg>
        <pc:picChg chg="del">
          <ac:chgData name="CHEN, KATHY (PGR)" userId="S::u2267086@live.warwick.ac.uk::33ad319c-faab-44e7-b730-ab3160d18fae" providerId="AD" clId="Web-{80D80AD6-185C-47EE-87C0-5A6365742DE6}" dt="2023-03-01T18:25:30.867" v="132"/>
          <ac:picMkLst>
            <pc:docMk/>
            <pc:sldMk cId="3173766468" sldId="453"/>
            <ac:picMk id="11" creationId="{9CA66E1D-D079-420D-3F63-25D35A429597}"/>
          </ac:picMkLst>
        </pc:picChg>
      </pc:sldChg>
      <pc:sldChg chg="addSp delSp modSp add replId">
        <pc:chgData name="CHEN, KATHY (PGR)" userId="S::u2267086@live.warwick.ac.uk::33ad319c-faab-44e7-b730-ab3160d18fae" providerId="AD" clId="Web-{80D80AD6-185C-47EE-87C0-5A6365742DE6}" dt="2023-03-01T18:29:05.576" v="196" actId="20577"/>
        <pc:sldMkLst>
          <pc:docMk/>
          <pc:sldMk cId="4286880112" sldId="454"/>
        </pc:sldMkLst>
        <pc:spChg chg="mod">
          <ac:chgData name="CHEN, KATHY (PGR)" userId="S::u2267086@live.warwick.ac.uk::33ad319c-faab-44e7-b730-ab3160d18fae" providerId="AD" clId="Web-{80D80AD6-185C-47EE-87C0-5A6365742DE6}" dt="2023-03-01T18:27:18.245" v="166" actId="20577"/>
          <ac:spMkLst>
            <pc:docMk/>
            <pc:sldMk cId="4286880112" sldId="454"/>
            <ac:spMk id="2" creationId="{20C34B7D-E70A-2934-8E22-8DFD850923A8}"/>
          </ac:spMkLst>
        </pc:spChg>
        <pc:spChg chg="mod">
          <ac:chgData name="CHEN, KATHY (PGR)" userId="S::u2267086@live.warwick.ac.uk::33ad319c-faab-44e7-b730-ab3160d18fae" providerId="AD" clId="Web-{80D80AD6-185C-47EE-87C0-5A6365742DE6}" dt="2023-03-01T18:29:05.576" v="196" actId="20577"/>
          <ac:spMkLst>
            <pc:docMk/>
            <pc:sldMk cId="4286880112" sldId="454"/>
            <ac:spMk id="3" creationId="{6BBFEDCC-1B51-5E8D-72D3-3AE797F1178F}"/>
          </ac:spMkLst>
        </pc:spChg>
        <pc:spChg chg="del">
          <ac:chgData name="CHEN, KATHY (PGR)" userId="S::u2267086@live.warwick.ac.uk::33ad319c-faab-44e7-b730-ab3160d18fae" providerId="AD" clId="Web-{80D80AD6-185C-47EE-87C0-5A6365742DE6}" dt="2023-03-01T18:26:56.838" v="155"/>
          <ac:spMkLst>
            <pc:docMk/>
            <pc:sldMk cId="4286880112" sldId="454"/>
            <ac:spMk id="8" creationId="{6ED2FDDC-80BD-4917-2F15-BBF2C84FC60B}"/>
          </ac:spMkLst>
        </pc:spChg>
        <pc:picChg chg="del">
          <ac:chgData name="CHEN, KATHY (PGR)" userId="S::u2267086@live.warwick.ac.uk::33ad319c-faab-44e7-b730-ab3160d18fae" providerId="AD" clId="Web-{80D80AD6-185C-47EE-87C0-5A6365742DE6}" dt="2023-03-01T18:26:53.760" v="154"/>
          <ac:picMkLst>
            <pc:docMk/>
            <pc:sldMk cId="4286880112" sldId="454"/>
            <ac:picMk id="6" creationId="{216180F6-EDF2-F4F7-9C4D-C49D1A80A025}"/>
          </ac:picMkLst>
        </pc:picChg>
        <pc:picChg chg="add mod">
          <ac:chgData name="CHEN, KATHY (PGR)" userId="S::u2267086@live.warwick.ac.uk::33ad319c-faab-44e7-b730-ab3160d18fae" providerId="AD" clId="Web-{80D80AD6-185C-47EE-87C0-5A6365742DE6}" dt="2023-03-01T18:27:48.730" v="174" actId="1076"/>
          <ac:picMkLst>
            <pc:docMk/>
            <pc:sldMk cId="4286880112" sldId="454"/>
            <ac:picMk id="9" creationId="{B05816A5-4815-7618-FAA7-68D86574D1D4}"/>
          </ac:picMkLst>
        </pc:picChg>
      </pc:sldChg>
      <pc:sldChg chg="addSp delSp modSp add replId">
        <pc:chgData name="CHEN, KATHY (PGR)" userId="S::u2267086@live.warwick.ac.uk::33ad319c-faab-44e7-b730-ab3160d18fae" providerId="AD" clId="Web-{80D80AD6-185C-47EE-87C0-5A6365742DE6}" dt="2023-03-01T18:30:13.672" v="222" actId="20577"/>
        <pc:sldMkLst>
          <pc:docMk/>
          <pc:sldMk cId="3138647956" sldId="455"/>
        </pc:sldMkLst>
        <pc:spChg chg="mod">
          <ac:chgData name="CHEN, KATHY (PGR)" userId="S::u2267086@live.warwick.ac.uk::33ad319c-faab-44e7-b730-ab3160d18fae" providerId="AD" clId="Web-{80D80AD6-185C-47EE-87C0-5A6365742DE6}" dt="2023-03-01T18:30:13.672" v="222" actId="20577"/>
          <ac:spMkLst>
            <pc:docMk/>
            <pc:sldMk cId="3138647956" sldId="455"/>
            <ac:spMk id="3" creationId="{6BBFEDCC-1B51-5E8D-72D3-3AE797F1178F}"/>
          </ac:spMkLst>
        </pc:spChg>
        <pc:picChg chg="add mod">
          <ac:chgData name="CHEN, KATHY (PGR)" userId="S::u2267086@live.warwick.ac.uk::33ad319c-faab-44e7-b730-ab3160d18fae" providerId="AD" clId="Web-{80D80AD6-185C-47EE-87C0-5A6365742DE6}" dt="2023-03-01T18:29:44.109" v="208" actId="1076"/>
          <ac:picMkLst>
            <pc:docMk/>
            <pc:sldMk cId="3138647956" sldId="455"/>
            <ac:picMk id="6" creationId="{DA93C1B3-46EF-F6A0-CC1F-A409F034D249}"/>
          </ac:picMkLst>
        </pc:picChg>
        <pc:picChg chg="del">
          <ac:chgData name="CHEN, KATHY (PGR)" userId="S::u2267086@live.warwick.ac.uk::33ad319c-faab-44e7-b730-ab3160d18fae" providerId="AD" clId="Web-{80D80AD6-185C-47EE-87C0-5A6365742DE6}" dt="2023-03-01T18:29:26.561" v="201"/>
          <ac:picMkLst>
            <pc:docMk/>
            <pc:sldMk cId="3138647956" sldId="455"/>
            <ac:picMk id="9" creationId="{B05816A5-4815-7618-FAA7-68D86574D1D4}"/>
          </ac:picMkLst>
        </pc:picChg>
      </pc:sldChg>
      <pc:sldChg chg="addSp delSp modSp add replId">
        <pc:chgData name="CHEN, KATHY (PGR)" userId="S::u2267086@live.warwick.ac.uk::33ad319c-faab-44e7-b730-ab3160d18fae" providerId="AD" clId="Web-{80D80AD6-185C-47EE-87C0-5A6365742DE6}" dt="2023-03-01T18:31:29.268" v="232" actId="1076"/>
        <pc:sldMkLst>
          <pc:docMk/>
          <pc:sldMk cId="3074762575" sldId="456"/>
        </pc:sldMkLst>
        <pc:spChg chg="mod">
          <ac:chgData name="CHEN, KATHY (PGR)" userId="S::u2267086@live.warwick.ac.uk::33ad319c-faab-44e7-b730-ab3160d18fae" providerId="AD" clId="Web-{80D80AD6-185C-47EE-87C0-5A6365742DE6}" dt="2023-03-01T18:30:40.923" v="228" actId="20577"/>
          <ac:spMkLst>
            <pc:docMk/>
            <pc:sldMk cId="3074762575" sldId="456"/>
            <ac:spMk id="3" creationId="{6BBFEDCC-1B51-5E8D-72D3-3AE797F1178F}"/>
          </ac:spMkLst>
        </pc:spChg>
        <pc:picChg chg="del">
          <ac:chgData name="CHEN, KATHY (PGR)" userId="S::u2267086@live.warwick.ac.uk::33ad319c-faab-44e7-b730-ab3160d18fae" providerId="AD" clId="Web-{80D80AD6-185C-47EE-87C0-5A6365742DE6}" dt="2023-03-01T18:30:16.750" v="224"/>
          <ac:picMkLst>
            <pc:docMk/>
            <pc:sldMk cId="3074762575" sldId="456"/>
            <ac:picMk id="6" creationId="{DA93C1B3-46EF-F6A0-CC1F-A409F034D249}"/>
          </ac:picMkLst>
        </pc:picChg>
        <pc:picChg chg="add mod">
          <ac:chgData name="CHEN, KATHY (PGR)" userId="S::u2267086@live.warwick.ac.uk::33ad319c-faab-44e7-b730-ab3160d18fae" providerId="AD" clId="Web-{80D80AD6-185C-47EE-87C0-5A6365742DE6}" dt="2023-03-01T18:31:29.268" v="232" actId="1076"/>
          <ac:picMkLst>
            <pc:docMk/>
            <pc:sldMk cId="3074762575" sldId="456"/>
            <ac:picMk id="8" creationId="{CA27EDFA-CB5C-8749-7FF0-CB5557BE8D77}"/>
          </ac:picMkLst>
        </pc:picChg>
      </pc:sldChg>
      <pc:sldChg chg="delSp modSp add replId">
        <pc:chgData name="CHEN, KATHY (PGR)" userId="S::u2267086@live.warwick.ac.uk::33ad319c-faab-44e7-b730-ab3160d18fae" providerId="AD" clId="Web-{80D80AD6-185C-47EE-87C0-5A6365742DE6}" dt="2023-03-01T18:32:28.722" v="247" actId="20577"/>
        <pc:sldMkLst>
          <pc:docMk/>
          <pc:sldMk cId="3273641182" sldId="457"/>
        </pc:sldMkLst>
        <pc:spChg chg="mod">
          <ac:chgData name="CHEN, KATHY (PGR)" userId="S::u2267086@live.warwick.ac.uk::33ad319c-faab-44e7-b730-ab3160d18fae" providerId="AD" clId="Web-{80D80AD6-185C-47EE-87C0-5A6365742DE6}" dt="2023-03-01T18:32:28.722" v="247" actId="20577"/>
          <ac:spMkLst>
            <pc:docMk/>
            <pc:sldMk cId="3273641182" sldId="457"/>
            <ac:spMk id="3" creationId="{6BBFEDCC-1B51-5E8D-72D3-3AE797F1178F}"/>
          </ac:spMkLst>
        </pc:spChg>
        <pc:picChg chg="del">
          <ac:chgData name="CHEN, KATHY (PGR)" userId="S::u2267086@live.warwick.ac.uk::33ad319c-faab-44e7-b730-ab3160d18fae" providerId="AD" clId="Web-{80D80AD6-185C-47EE-87C0-5A6365742DE6}" dt="2023-03-01T18:31:40.127" v="234"/>
          <ac:picMkLst>
            <pc:docMk/>
            <pc:sldMk cId="3273641182" sldId="457"/>
            <ac:picMk id="8" creationId="{CA27EDFA-CB5C-8749-7FF0-CB5557BE8D77}"/>
          </ac:picMkLst>
        </pc:picChg>
      </pc:sldChg>
      <pc:sldChg chg="modSp add replId">
        <pc:chgData name="CHEN, KATHY (PGR)" userId="S::u2267086@live.warwick.ac.uk::33ad319c-faab-44e7-b730-ab3160d18fae" providerId="AD" clId="Web-{80D80AD6-185C-47EE-87C0-5A6365742DE6}" dt="2023-03-01T18:32:55.958" v="252" actId="20577"/>
        <pc:sldMkLst>
          <pc:docMk/>
          <pc:sldMk cId="168521149" sldId="458"/>
        </pc:sldMkLst>
        <pc:spChg chg="mod">
          <ac:chgData name="CHEN, KATHY (PGR)" userId="S::u2267086@live.warwick.ac.uk::33ad319c-faab-44e7-b730-ab3160d18fae" providerId="AD" clId="Web-{80D80AD6-185C-47EE-87C0-5A6365742DE6}" dt="2023-03-01T18:32:55.958" v="252" actId="20577"/>
          <ac:spMkLst>
            <pc:docMk/>
            <pc:sldMk cId="168521149" sldId="458"/>
            <ac:spMk id="3" creationId="{6BBFEDCC-1B51-5E8D-72D3-3AE797F1178F}"/>
          </ac:spMkLst>
        </pc:spChg>
      </pc:sldChg>
      <pc:sldChg chg="modSp add replId">
        <pc:chgData name="CHEN, KATHY (PGR)" userId="S::u2267086@live.warwick.ac.uk::33ad319c-faab-44e7-b730-ab3160d18fae" providerId="AD" clId="Web-{80D80AD6-185C-47EE-87C0-5A6365742DE6}" dt="2023-03-01T18:33:58.413" v="275" actId="20577"/>
        <pc:sldMkLst>
          <pc:docMk/>
          <pc:sldMk cId="1991091217" sldId="459"/>
        </pc:sldMkLst>
        <pc:spChg chg="mod">
          <ac:chgData name="CHEN, KATHY (PGR)" userId="S::u2267086@live.warwick.ac.uk::33ad319c-faab-44e7-b730-ab3160d18fae" providerId="AD" clId="Web-{80D80AD6-185C-47EE-87C0-5A6365742DE6}" dt="2023-03-01T18:33:29.193" v="262" actId="20577"/>
          <ac:spMkLst>
            <pc:docMk/>
            <pc:sldMk cId="1991091217" sldId="459"/>
            <ac:spMk id="2" creationId="{20C34B7D-E70A-2934-8E22-8DFD850923A8}"/>
          </ac:spMkLst>
        </pc:spChg>
        <pc:spChg chg="mod">
          <ac:chgData name="CHEN, KATHY (PGR)" userId="S::u2267086@live.warwick.ac.uk::33ad319c-faab-44e7-b730-ab3160d18fae" providerId="AD" clId="Web-{80D80AD6-185C-47EE-87C0-5A6365742DE6}" dt="2023-03-01T18:33:58.413" v="275" actId="20577"/>
          <ac:spMkLst>
            <pc:docMk/>
            <pc:sldMk cId="1991091217" sldId="459"/>
            <ac:spMk id="3" creationId="{6BBFEDCC-1B51-5E8D-72D3-3AE797F1178F}"/>
          </ac:spMkLst>
        </pc:spChg>
      </pc:sldChg>
      <pc:sldChg chg="modSp add replId">
        <pc:chgData name="CHEN, KATHY (PGR)" userId="S::u2267086@live.warwick.ac.uk::33ad319c-faab-44e7-b730-ab3160d18fae" providerId="AD" clId="Web-{80D80AD6-185C-47EE-87C0-5A6365742DE6}" dt="2023-03-01T18:34:31.695" v="285" actId="20577"/>
        <pc:sldMkLst>
          <pc:docMk/>
          <pc:sldMk cId="3396418499" sldId="460"/>
        </pc:sldMkLst>
        <pc:spChg chg="mod">
          <ac:chgData name="CHEN, KATHY (PGR)" userId="S::u2267086@live.warwick.ac.uk::33ad319c-faab-44e7-b730-ab3160d18fae" providerId="AD" clId="Web-{80D80AD6-185C-47EE-87C0-5A6365742DE6}" dt="2023-03-01T18:34:31.695" v="285" actId="20577"/>
          <ac:spMkLst>
            <pc:docMk/>
            <pc:sldMk cId="3396418499" sldId="460"/>
            <ac:spMk id="3" creationId="{6BBFEDCC-1B51-5E8D-72D3-3AE797F1178F}"/>
          </ac:spMkLst>
        </pc:spChg>
      </pc:sldChg>
      <pc:sldChg chg="modSp add replId">
        <pc:chgData name="CHEN, KATHY (PGR)" userId="S::u2267086@live.warwick.ac.uk::33ad319c-faab-44e7-b730-ab3160d18fae" providerId="AD" clId="Web-{80D80AD6-185C-47EE-87C0-5A6365742DE6}" dt="2023-03-01T18:35:24.587" v="303" actId="20577"/>
        <pc:sldMkLst>
          <pc:docMk/>
          <pc:sldMk cId="2840428563" sldId="461"/>
        </pc:sldMkLst>
        <pc:spChg chg="mod">
          <ac:chgData name="CHEN, KATHY (PGR)" userId="S::u2267086@live.warwick.ac.uk::33ad319c-faab-44e7-b730-ab3160d18fae" providerId="AD" clId="Web-{80D80AD6-185C-47EE-87C0-5A6365742DE6}" dt="2023-03-01T18:35:24.587" v="303" actId="20577"/>
          <ac:spMkLst>
            <pc:docMk/>
            <pc:sldMk cId="2840428563" sldId="461"/>
            <ac:spMk id="3" creationId="{6BBFEDCC-1B51-5E8D-72D3-3AE797F1178F}"/>
          </ac:spMkLst>
        </pc:spChg>
      </pc:sldChg>
      <pc:sldChg chg="addSp modSp add replId">
        <pc:chgData name="CHEN, KATHY (PGR)" userId="S::u2267086@live.warwick.ac.uk::33ad319c-faab-44e7-b730-ab3160d18fae" providerId="AD" clId="Web-{80D80AD6-185C-47EE-87C0-5A6365742DE6}" dt="2023-03-01T18:35:19.946" v="299" actId="1076"/>
        <pc:sldMkLst>
          <pc:docMk/>
          <pc:sldMk cId="3997189151" sldId="462"/>
        </pc:sldMkLst>
        <pc:spChg chg="mod">
          <ac:chgData name="CHEN, KATHY (PGR)" userId="S::u2267086@live.warwick.ac.uk::33ad319c-faab-44e7-b730-ab3160d18fae" providerId="AD" clId="Web-{80D80AD6-185C-47EE-87C0-5A6365742DE6}" dt="2023-03-01T18:35:10.321" v="294" actId="20577"/>
          <ac:spMkLst>
            <pc:docMk/>
            <pc:sldMk cId="3997189151" sldId="462"/>
            <ac:spMk id="3" creationId="{6BBFEDCC-1B51-5E8D-72D3-3AE797F1178F}"/>
          </ac:spMkLst>
        </pc:spChg>
        <pc:picChg chg="add mod">
          <ac:chgData name="CHEN, KATHY (PGR)" userId="S::u2267086@live.warwick.ac.uk::33ad319c-faab-44e7-b730-ab3160d18fae" providerId="AD" clId="Web-{80D80AD6-185C-47EE-87C0-5A6365742DE6}" dt="2023-03-01T18:35:19.946" v="299" actId="1076"/>
          <ac:picMkLst>
            <pc:docMk/>
            <pc:sldMk cId="3997189151" sldId="462"/>
            <ac:picMk id="6" creationId="{47BA63D4-4C72-215F-0C44-94392E38A2B7}"/>
          </ac:picMkLst>
        </pc:picChg>
      </pc:sldChg>
      <pc:sldChg chg="delSp modSp add replId">
        <pc:chgData name="CHEN, KATHY (PGR)" userId="S::u2267086@live.warwick.ac.uk::33ad319c-faab-44e7-b730-ab3160d18fae" providerId="AD" clId="Web-{80D80AD6-185C-47EE-87C0-5A6365742DE6}" dt="2023-03-01T18:35:57.822" v="318" actId="20577"/>
        <pc:sldMkLst>
          <pc:docMk/>
          <pc:sldMk cId="3734531180" sldId="463"/>
        </pc:sldMkLst>
        <pc:spChg chg="mod">
          <ac:chgData name="CHEN, KATHY (PGR)" userId="S::u2267086@live.warwick.ac.uk::33ad319c-faab-44e7-b730-ab3160d18fae" providerId="AD" clId="Web-{80D80AD6-185C-47EE-87C0-5A6365742DE6}" dt="2023-03-01T18:35:57.822" v="318" actId="20577"/>
          <ac:spMkLst>
            <pc:docMk/>
            <pc:sldMk cId="3734531180" sldId="463"/>
            <ac:spMk id="3" creationId="{6BBFEDCC-1B51-5E8D-72D3-3AE797F1178F}"/>
          </ac:spMkLst>
        </pc:spChg>
        <pc:picChg chg="del">
          <ac:chgData name="CHEN, KATHY (PGR)" userId="S::u2267086@live.warwick.ac.uk::33ad319c-faab-44e7-b730-ab3160d18fae" providerId="AD" clId="Web-{80D80AD6-185C-47EE-87C0-5A6365742DE6}" dt="2023-03-01T18:35:29.665" v="305"/>
          <ac:picMkLst>
            <pc:docMk/>
            <pc:sldMk cId="3734531180" sldId="463"/>
            <ac:picMk id="6" creationId="{47BA63D4-4C72-215F-0C44-94392E38A2B7}"/>
          </ac:picMkLst>
        </pc:picChg>
      </pc:sldChg>
      <pc:sldChg chg="addSp modSp add replId modMedia addAnim">
        <pc:chgData name="CHEN, KATHY (PGR)" userId="S::u2267086@live.warwick.ac.uk::33ad319c-faab-44e7-b730-ab3160d18fae" providerId="AD" clId="Web-{80D80AD6-185C-47EE-87C0-5A6365742DE6}" dt="2023-03-01T18:41:01.769" v="330" actId="20577"/>
        <pc:sldMkLst>
          <pc:docMk/>
          <pc:sldMk cId="131435245" sldId="464"/>
        </pc:sldMkLst>
        <pc:spChg chg="mod">
          <ac:chgData name="CHEN, KATHY (PGR)" userId="S::u2267086@live.warwick.ac.uk::33ad319c-faab-44e7-b730-ab3160d18fae" providerId="AD" clId="Web-{80D80AD6-185C-47EE-87C0-5A6365742DE6}" dt="2023-03-01T18:41:01.769" v="330" actId="20577"/>
          <ac:spMkLst>
            <pc:docMk/>
            <pc:sldMk cId="131435245" sldId="464"/>
            <ac:spMk id="3" creationId="{6BBFEDCC-1B51-5E8D-72D3-3AE797F1178F}"/>
          </ac:spMkLst>
        </pc:spChg>
        <pc:picChg chg="add mod">
          <ac:chgData name="CHEN, KATHY (PGR)" userId="S::u2267086@live.warwick.ac.uk::33ad319c-faab-44e7-b730-ab3160d18fae" providerId="AD" clId="Web-{80D80AD6-185C-47EE-87C0-5A6365742DE6}" dt="2023-03-01T18:40:58.831" v="328" actId="1076"/>
          <ac:picMkLst>
            <pc:docMk/>
            <pc:sldMk cId="131435245" sldId="464"/>
            <ac:picMk id="6" creationId="{4CD267C8-FB57-AA03-E583-CC98151AA796}"/>
          </ac:picMkLst>
        </pc:picChg>
      </pc:sldChg>
      <pc:sldChg chg="addSp delSp modSp add replId delAnim">
        <pc:chgData name="CHEN, KATHY (PGR)" userId="S::u2267086@live.warwick.ac.uk::33ad319c-faab-44e7-b730-ab3160d18fae" providerId="AD" clId="Web-{80D80AD6-185C-47EE-87C0-5A6365742DE6}" dt="2023-03-01T18:42:49.100" v="347"/>
        <pc:sldMkLst>
          <pc:docMk/>
          <pc:sldMk cId="1888487352" sldId="465"/>
        </pc:sldMkLst>
        <pc:spChg chg="mod">
          <ac:chgData name="CHEN, KATHY (PGR)" userId="S::u2267086@live.warwick.ac.uk::33ad319c-faab-44e7-b730-ab3160d18fae" providerId="AD" clId="Web-{80D80AD6-185C-47EE-87C0-5A6365742DE6}" dt="2023-03-01T18:41:41.239" v="336" actId="20577"/>
          <ac:spMkLst>
            <pc:docMk/>
            <pc:sldMk cId="1888487352" sldId="465"/>
            <ac:spMk id="3" creationId="{6BBFEDCC-1B51-5E8D-72D3-3AE797F1178F}"/>
          </ac:spMkLst>
        </pc:spChg>
        <pc:spChg chg="add del mod">
          <ac:chgData name="CHEN, KATHY (PGR)" userId="S::u2267086@live.warwick.ac.uk::33ad319c-faab-44e7-b730-ab3160d18fae" providerId="AD" clId="Web-{80D80AD6-185C-47EE-87C0-5A6365742DE6}" dt="2023-03-01T18:42:17.021" v="342"/>
          <ac:spMkLst>
            <pc:docMk/>
            <pc:sldMk cId="1888487352" sldId="465"/>
            <ac:spMk id="10" creationId="{D52FD61E-23F3-A872-6A8E-C320CFDBBFB2}"/>
          </ac:spMkLst>
        </pc:spChg>
        <pc:graphicFrameChg chg="add del mod modGraphic">
          <ac:chgData name="CHEN, KATHY (PGR)" userId="S::u2267086@live.warwick.ac.uk::33ad319c-faab-44e7-b730-ab3160d18fae" providerId="AD" clId="Web-{80D80AD6-185C-47EE-87C0-5A6365742DE6}" dt="2023-03-01T18:42:49.100" v="347"/>
          <ac:graphicFrameMkLst>
            <pc:docMk/>
            <pc:sldMk cId="1888487352" sldId="465"/>
            <ac:graphicFrameMk id="9" creationId="{1E2AF6E9-EA3B-659C-0C58-974B964DAD7B}"/>
          </ac:graphicFrameMkLst>
        </pc:graphicFrameChg>
        <pc:picChg chg="del">
          <ac:chgData name="CHEN, KATHY (PGR)" userId="S::u2267086@live.warwick.ac.uk::33ad319c-faab-44e7-b730-ab3160d18fae" providerId="AD" clId="Web-{80D80AD6-185C-47EE-87C0-5A6365742DE6}" dt="2023-03-01T18:41:08.034" v="332"/>
          <ac:picMkLst>
            <pc:docMk/>
            <pc:sldMk cId="1888487352" sldId="465"/>
            <ac:picMk id="6" creationId="{4CD267C8-FB57-AA03-E583-CC98151AA796}"/>
          </ac:picMkLst>
        </pc:picChg>
      </pc:sldChg>
      <pc:sldChg chg="delSp modSp add replId">
        <pc:chgData name="CHEN, KATHY (PGR)" userId="S::u2267086@live.warwick.ac.uk::33ad319c-faab-44e7-b730-ab3160d18fae" providerId="AD" clId="Web-{80D80AD6-185C-47EE-87C0-5A6365742DE6}" dt="2023-03-01T18:44:37.556" v="361" actId="1076"/>
        <pc:sldMkLst>
          <pc:docMk/>
          <pc:sldMk cId="2964569004" sldId="466"/>
        </pc:sldMkLst>
        <pc:spChg chg="del">
          <ac:chgData name="CHEN, KATHY (PGR)" userId="S::u2267086@live.warwick.ac.uk::33ad319c-faab-44e7-b730-ab3160d18fae" providerId="AD" clId="Web-{80D80AD6-185C-47EE-87C0-5A6365742DE6}" dt="2023-03-01T18:43:00.803" v="349"/>
          <ac:spMkLst>
            <pc:docMk/>
            <pc:sldMk cId="2964569004" sldId="466"/>
            <ac:spMk id="2" creationId="{20C34B7D-E70A-2934-8E22-8DFD850923A8}"/>
          </ac:spMkLst>
        </pc:spChg>
        <pc:spChg chg="del">
          <ac:chgData name="CHEN, KATHY (PGR)" userId="S::u2267086@live.warwick.ac.uk::33ad319c-faab-44e7-b730-ab3160d18fae" providerId="AD" clId="Web-{80D80AD6-185C-47EE-87C0-5A6365742DE6}" dt="2023-03-01T18:42:58.085" v="348"/>
          <ac:spMkLst>
            <pc:docMk/>
            <pc:sldMk cId="2964569004" sldId="466"/>
            <ac:spMk id="3" creationId="{6BBFEDCC-1B51-5E8D-72D3-3AE797F1178F}"/>
          </ac:spMkLst>
        </pc:spChg>
        <pc:graphicFrameChg chg="mod modGraphic">
          <ac:chgData name="CHEN, KATHY (PGR)" userId="S::u2267086@live.warwick.ac.uk::33ad319c-faab-44e7-b730-ab3160d18fae" providerId="AD" clId="Web-{80D80AD6-185C-47EE-87C0-5A6365742DE6}" dt="2023-03-01T18:44:37.556" v="361" actId="1076"/>
          <ac:graphicFrameMkLst>
            <pc:docMk/>
            <pc:sldMk cId="2964569004" sldId="466"/>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6:30.122" v="374" actId="1076"/>
        <pc:sldMkLst>
          <pc:docMk/>
          <pc:sldMk cId="2648584372" sldId="467"/>
        </pc:sldMkLst>
        <pc:graphicFrameChg chg="mod modGraphic">
          <ac:chgData name="CHEN, KATHY (PGR)" userId="S::u2267086@live.warwick.ac.uk::33ad319c-faab-44e7-b730-ab3160d18fae" providerId="AD" clId="Web-{80D80AD6-185C-47EE-87C0-5A6365742DE6}" dt="2023-03-01T18:46:30.122" v="374" actId="1076"/>
          <ac:graphicFrameMkLst>
            <pc:docMk/>
            <pc:sldMk cId="2648584372" sldId="467"/>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7:11.248" v="378"/>
        <pc:sldMkLst>
          <pc:docMk/>
          <pc:sldMk cId="4171837339" sldId="468"/>
        </pc:sldMkLst>
        <pc:graphicFrameChg chg="modGraphic">
          <ac:chgData name="CHEN, KATHY (PGR)" userId="S::u2267086@live.warwick.ac.uk::33ad319c-faab-44e7-b730-ab3160d18fae" providerId="AD" clId="Web-{80D80AD6-185C-47EE-87C0-5A6365742DE6}" dt="2023-03-01T18:47:11.248" v="378"/>
          <ac:graphicFrameMkLst>
            <pc:docMk/>
            <pc:sldMk cId="4171837339" sldId="468"/>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7:52.874" v="383"/>
        <pc:sldMkLst>
          <pc:docMk/>
          <pc:sldMk cId="2567606944" sldId="469"/>
        </pc:sldMkLst>
        <pc:graphicFrameChg chg="modGraphic">
          <ac:chgData name="CHEN, KATHY (PGR)" userId="S::u2267086@live.warwick.ac.uk::33ad319c-faab-44e7-b730-ab3160d18fae" providerId="AD" clId="Web-{80D80AD6-185C-47EE-87C0-5A6365742DE6}" dt="2023-03-01T18:47:52.874" v="383"/>
          <ac:graphicFrameMkLst>
            <pc:docMk/>
            <pc:sldMk cId="2567606944" sldId="469"/>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8:16.594" v="386"/>
        <pc:sldMkLst>
          <pc:docMk/>
          <pc:sldMk cId="2825868621" sldId="470"/>
        </pc:sldMkLst>
        <pc:graphicFrameChg chg="modGraphic">
          <ac:chgData name="CHEN, KATHY (PGR)" userId="S::u2267086@live.warwick.ac.uk::33ad319c-faab-44e7-b730-ab3160d18fae" providerId="AD" clId="Web-{80D80AD6-185C-47EE-87C0-5A6365742DE6}" dt="2023-03-01T18:48:16.594" v="386"/>
          <ac:graphicFrameMkLst>
            <pc:docMk/>
            <pc:sldMk cId="2825868621" sldId="470"/>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9:02.954" v="391" actId="1076"/>
        <pc:sldMkLst>
          <pc:docMk/>
          <pc:sldMk cId="2680873169" sldId="471"/>
        </pc:sldMkLst>
        <pc:graphicFrameChg chg="mod modGraphic">
          <ac:chgData name="CHEN, KATHY (PGR)" userId="S::u2267086@live.warwick.ac.uk::33ad319c-faab-44e7-b730-ab3160d18fae" providerId="AD" clId="Web-{80D80AD6-185C-47EE-87C0-5A6365742DE6}" dt="2023-03-01T18:49:02.954" v="391" actId="1076"/>
          <ac:graphicFrameMkLst>
            <pc:docMk/>
            <pc:sldMk cId="2680873169" sldId="471"/>
            <ac:graphicFrameMk id="9" creationId="{1E2AF6E9-EA3B-659C-0C58-974B964DAD7B}"/>
          </ac:graphicFrameMkLst>
        </pc:graphicFrameChg>
      </pc:sldChg>
      <pc:sldChg chg="addSp delSp modSp add replId">
        <pc:chgData name="CHEN, KATHY (PGR)" userId="S::u2267086@live.warwick.ac.uk::33ad319c-faab-44e7-b730-ab3160d18fae" providerId="AD" clId="Web-{80D80AD6-185C-47EE-87C0-5A6365742DE6}" dt="2023-03-01T18:49:49.596" v="403" actId="20577"/>
        <pc:sldMkLst>
          <pc:docMk/>
          <pc:sldMk cId="3941459488" sldId="472"/>
        </pc:sldMkLst>
        <pc:spChg chg="add mod">
          <ac:chgData name="CHEN, KATHY (PGR)" userId="S::u2267086@live.warwick.ac.uk::33ad319c-faab-44e7-b730-ab3160d18fae" providerId="AD" clId="Web-{80D80AD6-185C-47EE-87C0-5A6365742DE6}" dt="2023-03-01T18:49:49.596" v="403" actId="20577"/>
          <ac:spMkLst>
            <pc:docMk/>
            <pc:sldMk cId="3941459488" sldId="472"/>
            <ac:spMk id="2" creationId="{7C2BCE44-9FB6-8DAE-0A95-687ADC327F63}"/>
          </ac:spMkLst>
        </pc:spChg>
        <pc:graphicFrameChg chg="del">
          <ac:chgData name="CHEN, KATHY (PGR)" userId="S::u2267086@live.warwick.ac.uk::33ad319c-faab-44e7-b730-ab3160d18fae" providerId="AD" clId="Web-{80D80AD6-185C-47EE-87C0-5A6365742DE6}" dt="2023-03-01T18:49:25.924" v="393"/>
          <ac:graphicFrameMkLst>
            <pc:docMk/>
            <pc:sldMk cId="3941459488" sldId="472"/>
            <ac:graphicFrameMk id="9" creationId="{1E2AF6E9-EA3B-659C-0C58-974B964DAD7B}"/>
          </ac:graphicFrameMkLst>
        </pc:graphicFrame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name="CHEN, KATHY (PGR)" userId="S::u2267086@live.warwick.ac.uk::33ad319c-faab-44e7-b730-ab3160d18fae" providerId="AD" clId="Web-{5AA9F388-3BEC-1B5D-1090-BB8D4AFE587F}"/>
    <pc:docChg chg="delSld modSld">
      <pc:chgData name="CHEN, KATHY (PGR)" userId="S::u2267086@live.warwick.ac.uk::33ad319c-faab-44e7-b730-ab3160d18fae" providerId="AD" clId="Web-{5AA9F388-3BEC-1B5D-1090-BB8D4AFE587F}" dt="2023-03-01T18:15:49.105" v="93" actId="20577"/>
      <pc:docMkLst>
        <pc:docMk/>
      </pc:docMkLst>
      <pc:sldChg chg="modSp">
        <pc:chgData name="CHEN, KATHY (PGR)" userId="S::u2267086@live.warwick.ac.uk::33ad319c-faab-44e7-b730-ab3160d18fae" providerId="AD" clId="Web-{5AA9F388-3BEC-1B5D-1090-BB8D4AFE587F}" dt="2023-03-01T18:14:42.635" v="47" actId="20577"/>
        <pc:sldMkLst>
          <pc:docMk/>
          <pc:sldMk cId="419606111" sldId="449"/>
        </pc:sldMkLst>
        <pc:spChg chg="mod">
          <ac:chgData name="CHEN, KATHY (PGR)" userId="S::u2267086@live.warwick.ac.uk::33ad319c-faab-44e7-b730-ab3160d18fae" providerId="AD" clId="Web-{5AA9F388-3BEC-1B5D-1090-BB8D4AFE587F}" dt="2023-03-01T18:14:42.635" v="47" actId="20577"/>
          <ac:spMkLst>
            <pc:docMk/>
            <pc:sldMk cId="419606111" sldId="449"/>
            <ac:spMk id="3" creationId="{6BBFEDCC-1B51-5E8D-72D3-3AE797F1178F}"/>
          </ac:spMkLst>
        </pc:spChg>
        <pc:spChg chg="mod">
          <ac:chgData name="CHEN, KATHY (PGR)" userId="S::u2267086@live.warwick.ac.uk::33ad319c-faab-44e7-b730-ab3160d18fae" providerId="AD" clId="Web-{5AA9F388-3BEC-1B5D-1090-BB8D4AFE587F}" dt="2023-03-01T18:13:42.258" v="11" actId="20577"/>
          <ac:spMkLst>
            <pc:docMk/>
            <pc:sldMk cId="419606111" sldId="449"/>
            <ac:spMk id="7" creationId="{7EBA17EC-68BE-5A68-472A-4B0E6C21DA87}"/>
          </ac:spMkLst>
        </pc:spChg>
      </pc:sldChg>
      <pc:sldChg chg="modSp">
        <pc:chgData name="CHEN, KATHY (PGR)" userId="S::u2267086@live.warwick.ac.uk::33ad319c-faab-44e7-b730-ab3160d18fae" providerId="AD" clId="Web-{5AA9F388-3BEC-1B5D-1090-BB8D4AFE587F}" dt="2023-03-01T18:15:49.105" v="93" actId="20577"/>
        <pc:sldMkLst>
          <pc:docMk/>
          <pc:sldMk cId="2868258527" sldId="450"/>
        </pc:sldMkLst>
        <pc:spChg chg="mod">
          <ac:chgData name="CHEN, KATHY (PGR)" userId="S::u2267086@live.warwick.ac.uk::33ad319c-faab-44e7-b730-ab3160d18fae" providerId="AD" clId="Web-{5AA9F388-3BEC-1B5D-1090-BB8D4AFE587F}" dt="2023-03-01T18:15:02.667" v="65" actId="20577"/>
          <ac:spMkLst>
            <pc:docMk/>
            <pc:sldMk cId="2868258527" sldId="450"/>
            <ac:spMk id="2" creationId="{20C34B7D-E70A-2934-8E22-8DFD850923A8}"/>
          </ac:spMkLst>
        </pc:spChg>
        <pc:spChg chg="mod">
          <ac:chgData name="CHEN, KATHY (PGR)" userId="S::u2267086@live.warwick.ac.uk::33ad319c-faab-44e7-b730-ab3160d18fae" providerId="AD" clId="Web-{5AA9F388-3BEC-1B5D-1090-BB8D4AFE587F}" dt="2023-03-01T18:15:49.105" v="93" actId="20577"/>
          <ac:spMkLst>
            <pc:docMk/>
            <pc:sldMk cId="2868258527" sldId="450"/>
            <ac:spMk id="3" creationId="{6BBFEDCC-1B51-5E8D-72D3-3AE797F1178F}"/>
          </ac:spMkLst>
        </pc:spChg>
        <pc:spChg chg="mod">
          <ac:chgData name="CHEN, KATHY (PGR)" userId="S::u2267086@live.warwick.ac.uk::33ad319c-faab-44e7-b730-ab3160d18fae" providerId="AD" clId="Web-{5AA9F388-3BEC-1B5D-1090-BB8D4AFE587F}" dt="2023-03-01T18:14:50.947" v="59" actId="20577"/>
          <ac:spMkLst>
            <pc:docMk/>
            <pc:sldMk cId="2868258527" sldId="450"/>
            <ac:spMk id="7" creationId="{7EBA17EC-68BE-5A68-472A-4B0E6C21DA87}"/>
          </ac:spMkLst>
        </pc:spChg>
      </pc:sldChg>
      <pc:sldChg chg="del">
        <pc:chgData name="CHEN, KATHY (PGR)" userId="S::u2267086@live.warwick.ac.uk::33ad319c-faab-44e7-b730-ab3160d18fae" providerId="AD" clId="Web-{5AA9F388-3BEC-1B5D-1090-BB8D4AFE587F}" dt="2023-03-01T18:15:06.995" v="66"/>
        <pc:sldMkLst>
          <pc:docMk/>
          <pc:sldMk cId="1159770804" sldId="451"/>
        </pc:sldMkLst>
      </pc:sldChg>
      <pc:sldChg chg="del">
        <pc:chgData name="CHEN, KATHY (PGR)" userId="S::u2267086@live.warwick.ac.uk::33ad319c-faab-44e7-b730-ab3160d18fae" providerId="AD" clId="Web-{5AA9F388-3BEC-1B5D-1090-BB8D4AFE587F}" dt="2023-03-01T18:15:07.932" v="67"/>
        <pc:sldMkLst>
          <pc:docMk/>
          <pc:sldMk cId="4065845506" sldId="452"/>
        </pc:sldMkLst>
      </pc:sldChg>
      <pc:sldChg chg="del">
        <pc:chgData name="CHEN, KATHY (PGR)" userId="S::u2267086@live.warwick.ac.uk::33ad319c-faab-44e7-b730-ab3160d18fae" providerId="AD" clId="Web-{5AA9F388-3BEC-1B5D-1090-BB8D4AFE587F}" dt="2023-03-01T18:15:08.714" v="68"/>
        <pc:sldMkLst>
          <pc:docMk/>
          <pc:sldMk cId="2332817634" sldId="453"/>
        </pc:sldMkLst>
      </pc:sldChg>
      <pc:sldChg chg="del">
        <pc:chgData name="CHEN, KATHY (PGR)" userId="S::u2267086@live.warwick.ac.uk::33ad319c-faab-44e7-b730-ab3160d18fae" providerId="AD" clId="Web-{5AA9F388-3BEC-1B5D-1090-BB8D4AFE587F}" dt="2023-03-01T18:15:09.479" v="69"/>
        <pc:sldMkLst>
          <pc:docMk/>
          <pc:sldMk cId="2215971794" sldId="454"/>
        </pc:sldMkLst>
      </pc:sldChg>
      <pc:sldChg chg="del">
        <pc:chgData name="CHEN, KATHY (PGR)" userId="S::u2267086@live.warwick.ac.uk::33ad319c-faab-44e7-b730-ab3160d18fae" providerId="AD" clId="Web-{5AA9F388-3BEC-1B5D-1090-BB8D4AFE587F}" dt="2023-03-01T18:15:10.042" v="70"/>
        <pc:sldMkLst>
          <pc:docMk/>
          <pc:sldMk cId="510033281" sldId="455"/>
        </pc:sldMkLst>
      </pc:sldChg>
      <pc:sldChg chg="del">
        <pc:chgData name="CHEN, KATHY (PGR)" userId="S::u2267086@live.warwick.ac.uk::33ad319c-faab-44e7-b730-ab3160d18fae" providerId="AD" clId="Web-{5AA9F388-3BEC-1B5D-1090-BB8D4AFE587F}" dt="2023-03-01T18:15:11.526" v="71"/>
        <pc:sldMkLst>
          <pc:docMk/>
          <pc:sldMk cId="3786417717" sldId="456"/>
        </pc:sldMkLst>
      </pc:sldChg>
      <pc:sldChg chg="del">
        <pc:chgData name="CHEN, KATHY (PGR)" userId="S::u2267086@live.warwick.ac.uk::33ad319c-faab-44e7-b730-ab3160d18fae" providerId="AD" clId="Web-{5AA9F388-3BEC-1B5D-1090-BB8D4AFE587F}" dt="2023-03-01T18:15:12.401" v="72"/>
        <pc:sldMkLst>
          <pc:docMk/>
          <pc:sldMk cId="2823681130" sldId="457"/>
        </pc:sldMkLst>
      </pc:sldChg>
      <pc:sldChg chg="del">
        <pc:chgData name="CHEN, KATHY (PGR)" userId="S::u2267086@live.warwick.ac.uk::33ad319c-faab-44e7-b730-ab3160d18fae" providerId="AD" clId="Web-{5AA9F388-3BEC-1B5D-1090-BB8D4AFE587F}" dt="2023-03-01T18:15:12.557" v="73"/>
        <pc:sldMkLst>
          <pc:docMk/>
          <pc:sldMk cId="1139052832" sldId="458"/>
        </pc:sldMkLst>
      </pc:sldChg>
      <pc:sldChg chg="del">
        <pc:chgData name="CHEN, KATHY (PGR)" userId="S::u2267086@live.warwick.ac.uk::33ad319c-faab-44e7-b730-ab3160d18fae" providerId="AD" clId="Web-{5AA9F388-3BEC-1B5D-1090-BB8D4AFE587F}" dt="2023-03-01T18:15:13.479" v="74"/>
        <pc:sldMkLst>
          <pc:docMk/>
          <pc:sldMk cId="1567105312" sldId="459"/>
        </pc:sldMkLst>
      </pc:sldChg>
      <pc:sldChg chg="del">
        <pc:chgData name="CHEN, KATHY (PGR)" userId="S::u2267086@live.warwick.ac.uk::33ad319c-faab-44e7-b730-ab3160d18fae" providerId="AD" clId="Web-{5AA9F388-3BEC-1B5D-1090-BB8D4AFE587F}" dt="2023-03-01T18:15:14.151" v="75"/>
        <pc:sldMkLst>
          <pc:docMk/>
          <pc:sldMk cId="4210067622" sldId="460"/>
        </pc:sldMkLst>
      </pc:sldChg>
      <pc:sldChg chg="del">
        <pc:chgData name="CHEN, KATHY (PGR)" userId="S::u2267086@live.warwick.ac.uk::33ad319c-faab-44e7-b730-ab3160d18fae" providerId="AD" clId="Web-{5AA9F388-3BEC-1B5D-1090-BB8D4AFE587F}" dt="2023-03-01T18:15:14.511" v="76"/>
        <pc:sldMkLst>
          <pc:docMk/>
          <pc:sldMk cId="3912599106" sldId="461"/>
        </pc:sldMkLst>
      </pc:sldChg>
      <pc:sldChg chg="del">
        <pc:chgData name="CHEN, KATHY (PGR)" userId="S::u2267086@live.warwick.ac.uk::33ad319c-faab-44e7-b730-ab3160d18fae" providerId="AD" clId="Web-{5AA9F388-3BEC-1B5D-1090-BB8D4AFE587F}" dt="2023-03-01T18:15:15.448" v="77"/>
        <pc:sldMkLst>
          <pc:docMk/>
          <pc:sldMk cId="2959934492" sldId="462"/>
        </pc:sldMkLst>
      </pc:sldChg>
      <pc:sldChg chg="del">
        <pc:chgData name="CHEN, KATHY (PGR)" userId="S::u2267086@live.warwick.ac.uk::33ad319c-faab-44e7-b730-ab3160d18fae" providerId="AD" clId="Web-{5AA9F388-3BEC-1B5D-1090-BB8D4AFE587F}" dt="2023-03-01T18:15:16.401" v="78"/>
        <pc:sldMkLst>
          <pc:docMk/>
          <pc:sldMk cId="4003344870" sldId="463"/>
        </pc:sldMkLst>
      </pc:sldChg>
      <pc:sldChg chg="del">
        <pc:chgData name="CHEN, KATHY (PGR)" userId="S::u2267086@live.warwick.ac.uk::33ad319c-faab-44e7-b730-ab3160d18fae" providerId="AD" clId="Web-{5AA9F388-3BEC-1B5D-1090-BB8D4AFE587F}" dt="2023-03-01T18:15:16.870" v="79"/>
        <pc:sldMkLst>
          <pc:docMk/>
          <pc:sldMk cId="1725962544" sldId="464"/>
        </pc:sldMkLst>
      </pc:sldChg>
      <pc:sldChg chg="del">
        <pc:chgData name="CHEN, KATHY (PGR)" userId="S::u2267086@live.warwick.ac.uk::33ad319c-faab-44e7-b730-ab3160d18fae" providerId="AD" clId="Web-{5AA9F388-3BEC-1B5D-1090-BB8D4AFE587F}" dt="2023-03-01T18:15:17.011" v="80"/>
        <pc:sldMkLst>
          <pc:docMk/>
          <pc:sldMk cId="2620850946" sldId="465"/>
        </pc:sldMkLst>
      </pc:sldChg>
      <pc:sldChg chg="del">
        <pc:chgData name="CHEN, KATHY (PGR)" userId="S::u2267086@live.warwick.ac.uk::33ad319c-faab-44e7-b730-ab3160d18fae" providerId="AD" clId="Web-{5AA9F388-3BEC-1B5D-1090-BB8D4AFE587F}" dt="2023-03-01T18:15:17.214" v="81"/>
        <pc:sldMkLst>
          <pc:docMk/>
          <pc:sldMk cId="3687095947" sldId="466"/>
        </pc:sldMkLst>
      </pc:sldChg>
      <pc:sldChg chg="del">
        <pc:chgData name="CHEN, KATHY (PGR)" userId="S::u2267086@live.warwick.ac.uk::33ad319c-faab-44e7-b730-ab3160d18fae" providerId="AD" clId="Web-{5AA9F388-3BEC-1B5D-1090-BB8D4AFE587F}" dt="2023-03-01T18:15:18.104" v="82"/>
        <pc:sldMkLst>
          <pc:docMk/>
          <pc:sldMk cId="3053863008" sldId="467"/>
        </pc:sldMkLst>
      </pc:sldChg>
      <pc:sldChg chg="del">
        <pc:chgData name="CHEN, KATHY (PGR)" userId="S::u2267086@live.warwick.ac.uk::33ad319c-faab-44e7-b730-ab3160d18fae" providerId="AD" clId="Web-{5AA9F388-3BEC-1B5D-1090-BB8D4AFE587F}" dt="2023-03-01T18:15:18.261" v="83"/>
        <pc:sldMkLst>
          <pc:docMk/>
          <pc:sldMk cId="4190825381" sldId="468"/>
        </pc:sldMkLst>
      </pc:sldChg>
      <pc:sldChg chg="del">
        <pc:chgData name="CHEN, KATHY (PGR)" userId="S::u2267086@live.warwick.ac.uk::33ad319c-faab-44e7-b730-ab3160d18fae" providerId="AD" clId="Web-{5AA9F388-3BEC-1B5D-1090-BB8D4AFE587F}" dt="2023-03-01T18:15:19.292" v="84"/>
        <pc:sldMkLst>
          <pc:docMk/>
          <pc:sldMk cId="1394717625" sldId="469"/>
        </pc:sldMkLst>
      </pc:sldChg>
      <pc:sldChg chg="del">
        <pc:chgData name="CHEN, KATHY (PGR)" userId="S::u2267086@live.warwick.ac.uk::33ad319c-faab-44e7-b730-ab3160d18fae" providerId="AD" clId="Web-{5AA9F388-3BEC-1B5D-1090-BB8D4AFE587F}" dt="2023-03-01T18:15:20.761" v="85"/>
        <pc:sldMkLst>
          <pc:docMk/>
          <pc:sldMk cId="4003004678" sldId="470"/>
        </pc:sldMkLst>
      </pc:sldChg>
      <pc:sldChg chg="del">
        <pc:chgData name="CHEN, KATHY (PGR)" userId="S::u2267086@live.warwick.ac.uk::33ad319c-faab-44e7-b730-ab3160d18fae" providerId="AD" clId="Web-{5AA9F388-3BEC-1B5D-1090-BB8D4AFE587F}" dt="2023-03-01T18:15:22.026" v="86"/>
        <pc:sldMkLst>
          <pc:docMk/>
          <pc:sldMk cId="1085291244" sldId="471"/>
        </pc:sldMkLst>
      </pc:sldChg>
      <pc:sldChg chg="del">
        <pc:chgData name="CHEN, KATHY (PGR)" userId="S::u2267086@live.warwick.ac.uk::33ad319c-faab-44e7-b730-ab3160d18fae" providerId="AD" clId="Web-{5AA9F388-3BEC-1B5D-1090-BB8D4AFE587F}" dt="2023-03-01T18:15:22.183" v="87"/>
        <pc:sldMkLst>
          <pc:docMk/>
          <pc:sldMk cId="27950846" sldId="472"/>
        </pc:sldMkLst>
      </pc:sldChg>
      <pc:sldChg chg="del">
        <pc:chgData name="CHEN, KATHY (PGR)" userId="S::u2267086@live.warwick.ac.uk::33ad319c-faab-44e7-b730-ab3160d18fae" providerId="AD" clId="Web-{5AA9F388-3BEC-1B5D-1090-BB8D4AFE587F}" dt="2023-03-01T18:15:22.839" v="88"/>
        <pc:sldMkLst>
          <pc:docMk/>
          <pc:sldMk cId="307875489" sldId="473"/>
        </pc:sldMkLst>
      </pc:sldChg>
      <pc:sldChg chg="del">
        <pc:chgData name="CHEN, KATHY (PGR)" userId="S::u2267086@live.warwick.ac.uk::33ad319c-faab-44e7-b730-ab3160d18fae" providerId="AD" clId="Web-{5AA9F388-3BEC-1B5D-1090-BB8D4AFE587F}" dt="2023-03-01T18:15:23.948" v="89"/>
        <pc:sldMkLst>
          <pc:docMk/>
          <pc:sldMk cId="2371366938" sldId="474"/>
        </pc:sldMkLst>
      </pc:sldChg>
      <pc:sldChg chg="del">
        <pc:chgData name="CHEN, KATHY (PGR)" userId="S::u2267086@live.warwick.ac.uk::33ad319c-faab-44e7-b730-ab3160d18fae" providerId="AD" clId="Web-{5AA9F388-3BEC-1B5D-1090-BB8D4AFE587F}" dt="2023-03-01T18:15:24.808" v="90"/>
        <pc:sldMkLst>
          <pc:docMk/>
          <pc:sldMk cId="3091592969" sldId="475"/>
        </pc:sldMkLst>
      </pc:sldChg>
      <pc:sldChg chg="del">
        <pc:chgData name="CHEN, KATHY (PGR)" userId="S::u2267086@live.warwick.ac.uk::33ad319c-faab-44e7-b730-ab3160d18fae" providerId="AD" clId="Web-{5AA9F388-3BEC-1B5D-1090-BB8D4AFE587F}" dt="2023-03-01T18:15:25.948" v="91"/>
        <pc:sldMkLst>
          <pc:docMk/>
          <pc:sldMk cId="217503866" sldId="476"/>
        </pc:sldMkLst>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47325071-2212-470F-B61E-9A2F60F1DCD0}"/>
    <pc:docChg chg="addSld delSld modSld">
      <pc:chgData name="CHEN, KATHY (PGR)" userId="S::u2267086@live.warwick.ac.uk::33ad319c-faab-44e7-b730-ab3160d18fae" providerId="AD" clId="Web-{47325071-2212-470F-B61E-9A2F60F1DCD0}" dt="2023-02-28T17:43:21.613" v="485" actId="20577"/>
      <pc:docMkLst>
        <pc:docMk/>
      </pc:docMkLst>
      <pc:sldChg chg="modSp">
        <pc:chgData name="CHEN, KATHY (PGR)" userId="S::u2267086@live.warwick.ac.uk::33ad319c-faab-44e7-b730-ab3160d18fae" providerId="AD" clId="Web-{47325071-2212-470F-B61E-9A2F60F1DCD0}" dt="2023-02-28T17:19:56.372" v="27" actId="20577"/>
        <pc:sldMkLst>
          <pc:docMk/>
          <pc:sldMk cId="419606111" sldId="449"/>
        </pc:sldMkLst>
        <pc:spChg chg="mod">
          <ac:chgData name="CHEN, KATHY (PGR)" userId="S::u2267086@live.warwick.ac.uk::33ad319c-faab-44e7-b730-ab3160d18fae" providerId="AD" clId="Web-{47325071-2212-470F-B61E-9A2F60F1DCD0}" dt="2023-02-28T17:19:53.044" v="19" actId="20577"/>
          <ac:spMkLst>
            <pc:docMk/>
            <pc:sldMk cId="419606111" sldId="449"/>
            <ac:spMk id="3" creationId="{6BBFEDCC-1B51-5E8D-72D3-3AE797F1178F}"/>
          </ac:spMkLst>
        </pc:spChg>
        <pc:spChg chg="mod">
          <ac:chgData name="CHEN, KATHY (PGR)" userId="S::u2267086@live.warwick.ac.uk::33ad319c-faab-44e7-b730-ab3160d18fae" providerId="AD" clId="Web-{47325071-2212-470F-B61E-9A2F60F1DCD0}" dt="2023-02-28T17:19:56.372" v="27" actId="20577"/>
          <ac:spMkLst>
            <pc:docMk/>
            <pc:sldMk cId="419606111" sldId="449"/>
            <ac:spMk id="7" creationId="{7EBA17EC-68BE-5A68-472A-4B0E6C21DA87}"/>
          </ac:spMkLst>
        </pc:spChg>
      </pc:sldChg>
      <pc:sldChg chg="modSp add del">
        <pc:chgData name="CHEN, KATHY (PGR)" userId="S::u2267086@live.warwick.ac.uk::33ad319c-faab-44e7-b730-ab3160d18fae" providerId="AD" clId="Web-{47325071-2212-470F-B61E-9A2F60F1DCD0}" dt="2023-02-28T17:21:17.565" v="78"/>
        <pc:sldMkLst>
          <pc:docMk/>
          <pc:sldMk cId="2868258527" sldId="450"/>
        </pc:sldMkLst>
        <pc:spChg chg="mod">
          <ac:chgData name="CHEN, KATHY (PGR)" userId="S::u2267086@live.warwick.ac.uk::33ad319c-faab-44e7-b730-ab3160d18fae" providerId="AD" clId="Web-{47325071-2212-470F-B61E-9A2F60F1DCD0}" dt="2023-02-28T17:21:00.861" v="70" actId="20577"/>
          <ac:spMkLst>
            <pc:docMk/>
            <pc:sldMk cId="2868258527" sldId="450"/>
            <ac:spMk id="2" creationId="{20C34B7D-E70A-2934-8E22-8DFD850923A8}"/>
          </ac:spMkLst>
        </pc:spChg>
        <pc:spChg chg="mod">
          <ac:chgData name="CHEN, KATHY (PGR)" userId="S::u2267086@live.warwick.ac.uk::33ad319c-faab-44e7-b730-ab3160d18fae" providerId="AD" clId="Web-{47325071-2212-470F-B61E-9A2F60F1DCD0}" dt="2023-02-28T17:21:11.908" v="76" actId="20577"/>
          <ac:spMkLst>
            <pc:docMk/>
            <pc:sldMk cId="2868258527" sldId="450"/>
            <ac:spMk id="3" creationId="{6BBFEDCC-1B51-5E8D-72D3-3AE797F1178F}"/>
          </ac:spMkLst>
        </pc:spChg>
        <pc:spChg chg="mod">
          <ac:chgData name="CHEN, KATHY (PGR)" userId="S::u2267086@live.warwick.ac.uk::33ad319c-faab-44e7-b730-ab3160d18fae" providerId="AD" clId="Web-{47325071-2212-470F-B61E-9A2F60F1DCD0}" dt="2023-02-28T17:20:34.609" v="60" actId="20577"/>
          <ac:spMkLst>
            <pc:docMk/>
            <pc:sldMk cId="2868258527" sldId="450"/>
            <ac:spMk id="7" creationId="{7EBA17EC-68BE-5A68-472A-4B0E6C21DA87}"/>
          </ac:spMkLst>
        </pc:spChg>
      </pc:sldChg>
      <pc:sldChg chg="del">
        <pc:chgData name="CHEN, KATHY (PGR)" userId="S::u2267086@live.warwick.ac.uk::33ad319c-faab-44e7-b730-ab3160d18fae" providerId="AD" clId="Web-{47325071-2212-470F-B61E-9A2F60F1DCD0}" dt="2023-02-28T17:20:05.295" v="28"/>
        <pc:sldMkLst>
          <pc:docMk/>
          <pc:sldMk cId="1505899726" sldId="451"/>
        </pc:sldMkLst>
      </pc:sldChg>
      <pc:sldChg chg="addSp modSp add replId">
        <pc:chgData name="CHEN, KATHY (PGR)" userId="S::u2267086@live.warwick.ac.uk::33ad319c-faab-44e7-b730-ab3160d18fae" providerId="AD" clId="Web-{47325071-2212-470F-B61E-9A2F60F1DCD0}" dt="2023-02-28T17:22:49.976" v="109" actId="20577"/>
        <pc:sldMkLst>
          <pc:docMk/>
          <pc:sldMk cId="3425286047" sldId="451"/>
        </pc:sldMkLst>
        <pc:spChg chg="mod">
          <ac:chgData name="CHEN, KATHY (PGR)" userId="S::u2267086@live.warwick.ac.uk::33ad319c-faab-44e7-b730-ab3160d18fae" providerId="AD" clId="Web-{47325071-2212-470F-B61E-9A2F60F1DCD0}" dt="2023-02-28T17:22:49.976" v="109" actId="20577"/>
          <ac:spMkLst>
            <pc:docMk/>
            <pc:sldMk cId="3425286047" sldId="451"/>
            <ac:spMk id="3" creationId="{6BBFEDCC-1B51-5E8D-72D3-3AE797F1178F}"/>
          </ac:spMkLst>
        </pc:spChg>
        <pc:picChg chg="add mod">
          <ac:chgData name="CHEN, KATHY (PGR)" userId="S::u2267086@live.warwick.ac.uk::33ad319c-faab-44e7-b730-ab3160d18fae" providerId="AD" clId="Web-{47325071-2212-470F-B61E-9A2F60F1DCD0}" dt="2023-02-28T17:22:26.569" v="96" actId="1076"/>
          <ac:picMkLst>
            <pc:docMk/>
            <pc:sldMk cId="3425286047" sldId="451"/>
            <ac:picMk id="6" creationId="{4940FD78-A296-EA79-116F-EACBB2E4027C}"/>
          </ac:picMkLst>
        </pc:picChg>
      </pc:sldChg>
      <pc:sldChg chg="delSp modSp add replId">
        <pc:chgData name="CHEN, KATHY (PGR)" userId="S::u2267086@live.warwick.ac.uk::33ad319c-faab-44e7-b730-ab3160d18fae" providerId="AD" clId="Web-{47325071-2212-470F-B61E-9A2F60F1DCD0}" dt="2023-02-28T17:23:10.665" v="114" actId="20577"/>
        <pc:sldMkLst>
          <pc:docMk/>
          <pc:sldMk cId="94270633" sldId="452"/>
        </pc:sldMkLst>
        <pc:spChg chg="mod">
          <ac:chgData name="CHEN, KATHY (PGR)" userId="S::u2267086@live.warwick.ac.uk::33ad319c-faab-44e7-b730-ab3160d18fae" providerId="AD" clId="Web-{47325071-2212-470F-B61E-9A2F60F1DCD0}" dt="2023-02-28T17:23:10.665" v="114" actId="20577"/>
          <ac:spMkLst>
            <pc:docMk/>
            <pc:sldMk cId="94270633" sldId="452"/>
            <ac:spMk id="3" creationId="{6BBFEDCC-1B51-5E8D-72D3-3AE797F1178F}"/>
          </ac:spMkLst>
        </pc:spChg>
        <pc:picChg chg="del">
          <ac:chgData name="CHEN, KATHY (PGR)" userId="S::u2267086@live.warwick.ac.uk::33ad319c-faab-44e7-b730-ab3160d18fae" providerId="AD" clId="Web-{47325071-2212-470F-B61E-9A2F60F1DCD0}" dt="2023-02-28T17:22:54.039" v="111"/>
          <ac:picMkLst>
            <pc:docMk/>
            <pc:sldMk cId="94270633" sldId="452"/>
            <ac:picMk id="6" creationId="{4940FD78-A296-EA79-116F-EACBB2E4027C}"/>
          </ac:picMkLst>
        </pc:picChg>
      </pc:sldChg>
      <pc:sldChg chg="del">
        <pc:chgData name="CHEN, KATHY (PGR)" userId="S::u2267086@live.warwick.ac.uk::33ad319c-faab-44e7-b730-ab3160d18fae" providerId="AD" clId="Web-{47325071-2212-470F-B61E-9A2F60F1DCD0}" dt="2023-02-28T17:20:05.873" v="29"/>
        <pc:sldMkLst>
          <pc:docMk/>
          <pc:sldMk cId="672295255" sldId="452"/>
        </pc:sldMkLst>
      </pc:sldChg>
      <pc:sldChg chg="addSp modSp add replId">
        <pc:chgData name="CHEN, KATHY (PGR)" userId="S::u2267086@live.warwick.ac.uk::33ad319c-faab-44e7-b730-ab3160d18fae" providerId="AD" clId="Web-{47325071-2212-470F-B61E-9A2F60F1DCD0}" dt="2023-02-28T17:24:13.700" v="134" actId="20577"/>
        <pc:sldMkLst>
          <pc:docMk/>
          <pc:sldMk cId="1511307425" sldId="453"/>
        </pc:sldMkLst>
        <pc:spChg chg="mod">
          <ac:chgData name="CHEN, KATHY (PGR)" userId="S::u2267086@live.warwick.ac.uk::33ad319c-faab-44e7-b730-ab3160d18fae" providerId="AD" clId="Web-{47325071-2212-470F-B61E-9A2F60F1DCD0}" dt="2023-02-28T17:24:13.700" v="134" actId="20577"/>
          <ac:spMkLst>
            <pc:docMk/>
            <pc:sldMk cId="1511307425" sldId="453"/>
            <ac:spMk id="3" creationId="{6BBFEDCC-1B51-5E8D-72D3-3AE797F1178F}"/>
          </ac:spMkLst>
        </pc:spChg>
        <pc:picChg chg="add mod">
          <ac:chgData name="CHEN, KATHY (PGR)" userId="S::u2267086@live.warwick.ac.uk::33ad319c-faab-44e7-b730-ab3160d18fae" providerId="AD" clId="Web-{47325071-2212-470F-B61E-9A2F60F1DCD0}" dt="2023-02-28T17:23:46.855" v="120" actId="1076"/>
          <ac:picMkLst>
            <pc:docMk/>
            <pc:sldMk cId="1511307425" sldId="453"/>
            <ac:picMk id="6" creationId="{C0F74B90-D548-7E61-8FD0-DFB478E7B340}"/>
          </ac:picMkLst>
        </pc:picChg>
      </pc:sldChg>
      <pc:sldChg chg="del">
        <pc:chgData name="CHEN, KATHY (PGR)" userId="S::u2267086@live.warwick.ac.uk::33ad319c-faab-44e7-b730-ab3160d18fae" providerId="AD" clId="Web-{47325071-2212-470F-B61E-9A2F60F1DCD0}" dt="2023-02-28T17:20:06.685" v="30"/>
        <pc:sldMkLst>
          <pc:docMk/>
          <pc:sldMk cId="2442555407" sldId="453"/>
        </pc:sldMkLst>
      </pc:sldChg>
      <pc:sldChg chg="del">
        <pc:chgData name="CHEN, KATHY (PGR)" userId="S::u2267086@live.warwick.ac.uk::33ad319c-faab-44e7-b730-ab3160d18fae" providerId="AD" clId="Web-{47325071-2212-470F-B61E-9A2F60F1DCD0}" dt="2023-02-28T17:20:07.545" v="31"/>
        <pc:sldMkLst>
          <pc:docMk/>
          <pc:sldMk cId="2455823060" sldId="454"/>
        </pc:sldMkLst>
      </pc:sldChg>
      <pc:sldChg chg="addSp delSp modSp add replId">
        <pc:chgData name="CHEN, KATHY (PGR)" userId="S::u2267086@live.warwick.ac.uk::33ad319c-faab-44e7-b730-ab3160d18fae" providerId="AD" clId="Web-{47325071-2212-470F-B61E-9A2F60F1DCD0}" dt="2023-02-28T17:27:16.414" v="195" actId="20577"/>
        <pc:sldMkLst>
          <pc:docMk/>
          <pc:sldMk cId="2816599319" sldId="454"/>
        </pc:sldMkLst>
        <pc:spChg chg="mod">
          <ac:chgData name="CHEN, KATHY (PGR)" userId="S::u2267086@live.warwick.ac.uk::33ad319c-faab-44e7-b730-ab3160d18fae" providerId="AD" clId="Web-{47325071-2212-470F-B61E-9A2F60F1DCD0}" dt="2023-02-28T17:26:46.366" v="183" actId="1076"/>
          <ac:spMkLst>
            <pc:docMk/>
            <pc:sldMk cId="2816599319" sldId="454"/>
            <ac:spMk id="2" creationId="{20C34B7D-E70A-2934-8E22-8DFD850923A8}"/>
          </ac:spMkLst>
        </pc:spChg>
        <pc:spChg chg="mod">
          <ac:chgData name="CHEN, KATHY (PGR)" userId="S::u2267086@live.warwick.ac.uk::33ad319c-faab-44e7-b730-ab3160d18fae" providerId="AD" clId="Web-{47325071-2212-470F-B61E-9A2F60F1DCD0}" dt="2023-02-28T17:27:16.414" v="195" actId="20577"/>
          <ac:spMkLst>
            <pc:docMk/>
            <pc:sldMk cId="2816599319" sldId="454"/>
            <ac:spMk id="3" creationId="{6BBFEDCC-1B51-5E8D-72D3-3AE797F1178F}"/>
          </ac:spMkLst>
        </pc:spChg>
        <pc:picChg chg="del">
          <ac:chgData name="CHEN, KATHY (PGR)" userId="S::u2267086@live.warwick.ac.uk::33ad319c-faab-44e7-b730-ab3160d18fae" providerId="AD" clId="Web-{47325071-2212-470F-B61E-9A2F60F1DCD0}" dt="2023-02-28T17:24:16.310" v="136"/>
          <ac:picMkLst>
            <pc:docMk/>
            <pc:sldMk cId="2816599319" sldId="454"/>
            <ac:picMk id="6" creationId="{C0F74B90-D548-7E61-8FD0-DFB478E7B340}"/>
          </ac:picMkLst>
        </pc:picChg>
        <pc:picChg chg="add mod">
          <ac:chgData name="CHEN, KATHY (PGR)" userId="S::u2267086@live.warwick.ac.uk::33ad319c-faab-44e7-b730-ab3160d18fae" providerId="AD" clId="Web-{47325071-2212-470F-B61E-9A2F60F1DCD0}" dt="2023-02-28T17:26:22.489" v="174" actId="1076"/>
          <ac:picMkLst>
            <pc:docMk/>
            <pc:sldMk cId="2816599319" sldId="454"/>
            <ac:picMk id="8" creationId="{DFC527F4-F322-5A9F-4D23-AD3FE78C5782}"/>
          </ac:picMkLst>
        </pc:picChg>
        <pc:picChg chg="add mod">
          <ac:chgData name="CHEN, KATHY (PGR)" userId="S::u2267086@live.warwick.ac.uk::33ad319c-faab-44e7-b730-ab3160d18fae" providerId="AD" clId="Web-{47325071-2212-470F-B61E-9A2F60F1DCD0}" dt="2023-02-28T17:26:24.739" v="175" actId="1076"/>
          <ac:picMkLst>
            <pc:docMk/>
            <pc:sldMk cId="2816599319" sldId="454"/>
            <ac:picMk id="9" creationId="{B0E1908D-D7B7-D9D8-0292-327292B19192}"/>
          </ac:picMkLst>
        </pc:picChg>
      </pc:sldChg>
      <pc:sldChg chg="del">
        <pc:chgData name="CHEN, KATHY (PGR)" userId="S::u2267086@live.warwick.ac.uk::33ad319c-faab-44e7-b730-ab3160d18fae" providerId="AD" clId="Web-{47325071-2212-470F-B61E-9A2F60F1DCD0}" dt="2023-02-28T17:20:08.186" v="32"/>
        <pc:sldMkLst>
          <pc:docMk/>
          <pc:sldMk cId="3351741733" sldId="455"/>
        </pc:sldMkLst>
      </pc:sldChg>
      <pc:sldChg chg="delSp modSp add replId">
        <pc:chgData name="CHEN, KATHY (PGR)" userId="S::u2267086@live.warwick.ac.uk::33ad319c-faab-44e7-b730-ab3160d18fae" providerId="AD" clId="Web-{47325071-2212-470F-B61E-9A2F60F1DCD0}" dt="2023-02-28T17:28:31.013" v="223" actId="20577"/>
        <pc:sldMkLst>
          <pc:docMk/>
          <pc:sldMk cId="4182586990" sldId="455"/>
        </pc:sldMkLst>
        <pc:spChg chg="mod">
          <ac:chgData name="CHEN, KATHY (PGR)" userId="S::u2267086@live.warwick.ac.uk::33ad319c-faab-44e7-b730-ab3160d18fae" providerId="AD" clId="Web-{47325071-2212-470F-B61E-9A2F60F1DCD0}" dt="2023-02-28T17:28:31.013" v="223" actId="20577"/>
          <ac:spMkLst>
            <pc:docMk/>
            <pc:sldMk cId="4182586990" sldId="455"/>
            <ac:spMk id="3" creationId="{6BBFEDCC-1B51-5E8D-72D3-3AE797F1178F}"/>
          </ac:spMkLst>
        </pc:spChg>
        <pc:picChg chg="del">
          <ac:chgData name="CHEN, KATHY (PGR)" userId="S::u2267086@live.warwick.ac.uk::33ad319c-faab-44e7-b730-ab3160d18fae" providerId="AD" clId="Web-{47325071-2212-470F-B61E-9A2F60F1DCD0}" dt="2023-02-28T17:27:19.899" v="197"/>
          <ac:picMkLst>
            <pc:docMk/>
            <pc:sldMk cId="4182586990" sldId="455"/>
            <ac:picMk id="8" creationId="{DFC527F4-F322-5A9F-4D23-AD3FE78C5782}"/>
          </ac:picMkLst>
        </pc:picChg>
        <pc:picChg chg="del">
          <ac:chgData name="CHEN, KATHY (PGR)" userId="S::u2267086@live.warwick.ac.uk::33ad319c-faab-44e7-b730-ab3160d18fae" providerId="AD" clId="Web-{47325071-2212-470F-B61E-9A2F60F1DCD0}" dt="2023-02-28T17:27:21.321" v="198"/>
          <ac:picMkLst>
            <pc:docMk/>
            <pc:sldMk cId="4182586990" sldId="455"/>
            <ac:picMk id="9" creationId="{B0E1908D-D7B7-D9D8-0292-327292B19192}"/>
          </ac:picMkLst>
        </pc:picChg>
      </pc:sldChg>
      <pc:sldChg chg="del">
        <pc:chgData name="CHEN, KATHY (PGR)" userId="S::u2267086@live.warwick.ac.uk::33ad319c-faab-44e7-b730-ab3160d18fae" providerId="AD" clId="Web-{47325071-2212-470F-B61E-9A2F60F1DCD0}" dt="2023-02-28T17:20:08.217" v="33"/>
        <pc:sldMkLst>
          <pc:docMk/>
          <pc:sldMk cId="268734805" sldId="456"/>
        </pc:sldMkLst>
      </pc:sldChg>
      <pc:sldChg chg="modSp add replId">
        <pc:chgData name="CHEN, KATHY (PGR)" userId="S::u2267086@live.warwick.ac.uk::33ad319c-faab-44e7-b730-ab3160d18fae" providerId="AD" clId="Web-{47325071-2212-470F-B61E-9A2F60F1DCD0}" dt="2023-02-28T17:29:11.578" v="240" actId="14100"/>
        <pc:sldMkLst>
          <pc:docMk/>
          <pc:sldMk cId="3648174730" sldId="456"/>
        </pc:sldMkLst>
        <pc:spChg chg="mod">
          <ac:chgData name="CHEN, KATHY (PGR)" userId="S::u2267086@live.warwick.ac.uk::33ad319c-faab-44e7-b730-ab3160d18fae" providerId="AD" clId="Web-{47325071-2212-470F-B61E-9A2F60F1DCD0}" dt="2023-02-28T17:29:11.578" v="240" actId="14100"/>
          <ac:spMkLst>
            <pc:docMk/>
            <pc:sldMk cId="3648174730" sldId="456"/>
            <ac:spMk id="3" creationId="{6BBFEDCC-1B51-5E8D-72D3-3AE797F1178F}"/>
          </ac:spMkLst>
        </pc:spChg>
      </pc:sldChg>
      <pc:sldChg chg="modSp add replId">
        <pc:chgData name="CHEN, KATHY (PGR)" userId="S::u2267086@live.warwick.ac.uk::33ad319c-faab-44e7-b730-ab3160d18fae" providerId="AD" clId="Web-{47325071-2212-470F-B61E-9A2F60F1DCD0}" dt="2023-02-28T17:29:54.346" v="255" actId="20577"/>
        <pc:sldMkLst>
          <pc:docMk/>
          <pc:sldMk cId="316151091" sldId="457"/>
        </pc:sldMkLst>
        <pc:spChg chg="mod">
          <ac:chgData name="CHEN, KATHY (PGR)" userId="S::u2267086@live.warwick.ac.uk::33ad319c-faab-44e7-b730-ab3160d18fae" providerId="AD" clId="Web-{47325071-2212-470F-B61E-9A2F60F1DCD0}" dt="2023-02-28T17:29:54.346" v="255" actId="20577"/>
          <ac:spMkLst>
            <pc:docMk/>
            <pc:sldMk cId="316151091" sldId="457"/>
            <ac:spMk id="3" creationId="{6BBFEDCC-1B51-5E8D-72D3-3AE797F1178F}"/>
          </ac:spMkLst>
        </pc:spChg>
      </pc:sldChg>
      <pc:sldChg chg="del">
        <pc:chgData name="CHEN, KATHY (PGR)" userId="S::u2267086@live.warwick.ac.uk::33ad319c-faab-44e7-b730-ab3160d18fae" providerId="AD" clId="Web-{47325071-2212-470F-B61E-9A2F60F1DCD0}" dt="2023-02-28T17:20:08.951" v="34"/>
        <pc:sldMkLst>
          <pc:docMk/>
          <pc:sldMk cId="3833042368" sldId="457"/>
        </pc:sldMkLst>
      </pc:sldChg>
      <pc:sldChg chg="del">
        <pc:chgData name="CHEN, KATHY (PGR)" userId="S::u2267086@live.warwick.ac.uk::33ad319c-faab-44e7-b730-ab3160d18fae" providerId="AD" clId="Web-{47325071-2212-470F-B61E-9A2F60F1DCD0}" dt="2023-02-28T17:20:09.576" v="35"/>
        <pc:sldMkLst>
          <pc:docMk/>
          <pc:sldMk cId="491476620" sldId="458"/>
        </pc:sldMkLst>
      </pc:sldChg>
      <pc:sldChg chg="modSp add replId">
        <pc:chgData name="CHEN, KATHY (PGR)" userId="S::u2267086@live.warwick.ac.uk::33ad319c-faab-44e7-b730-ab3160d18fae" providerId="AD" clId="Web-{47325071-2212-470F-B61E-9A2F60F1DCD0}" dt="2023-02-28T17:30:24.004" v="268" actId="20577"/>
        <pc:sldMkLst>
          <pc:docMk/>
          <pc:sldMk cId="2387467719" sldId="458"/>
        </pc:sldMkLst>
        <pc:spChg chg="mod">
          <ac:chgData name="CHEN, KATHY (PGR)" userId="S::u2267086@live.warwick.ac.uk::33ad319c-faab-44e7-b730-ab3160d18fae" providerId="AD" clId="Web-{47325071-2212-470F-B61E-9A2F60F1DCD0}" dt="2023-02-28T17:30:24.004" v="268" actId="20577"/>
          <ac:spMkLst>
            <pc:docMk/>
            <pc:sldMk cId="2387467719" sldId="458"/>
            <ac:spMk id="3" creationId="{6BBFEDCC-1B51-5E8D-72D3-3AE797F1178F}"/>
          </ac:spMkLst>
        </pc:spChg>
      </pc:sldChg>
      <pc:sldChg chg="del">
        <pc:chgData name="CHEN, KATHY (PGR)" userId="S::u2267086@live.warwick.ac.uk::33ad319c-faab-44e7-b730-ab3160d18fae" providerId="AD" clId="Web-{47325071-2212-470F-B61E-9A2F60F1DCD0}" dt="2023-02-28T17:20:10.264" v="36"/>
        <pc:sldMkLst>
          <pc:docMk/>
          <pc:sldMk cId="492976155" sldId="459"/>
        </pc:sldMkLst>
      </pc:sldChg>
      <pc:sldChg chg="addSp modSp add replId">
        <pc:chgData name="CHEN, KATHY (PGR)" userId="S::u2267086@live.warwick.ac.uk::33ad319c-faab-44e7-b730-ab3160d18fae" providerId="AD" clId="Web-{47325071-2212-470F-B61E-9A2F60F1DCD0}" dt="2023-02-28T17:31:07.587" v="285" actId="20577"/>
        <pc:sldMkLst>
          <pc:docMk/>
          <pc:sldMk cId="2799595722" sldId="459"/>
        </pc:sldMkLst>
        <pc:spChg chg="mod">
          <ac:chgData name="CHEN, KATHY (PGR)" userId="S::u2267086@live.warwick.ac.uk::33ad319c-faab-44e7-b730-ab3160d18fae" providerId="AD" clId="Web-{47325071-2212-470F-B61E-9A2F60F1DCD0}" dt="2023-02-28T17:31:07.587" v="285" actId="20577"/>
          <ac:spMkLst>
            <pc:docMk/>
            <pc:sldMk cId="2799595722" sldId="459"/>
            <ac:spMk id="3" creationId="{6BBFEDCC-1B51-5E8D-72D3-3AE797F1178F}"/>
          </ac:spMkLst>
        </pc:spChg>
        <pc:picChg chg="add mod">
          <ac:chgData name="CHEN, KATHY (PGR)" userId="S::u2267086@live.warwick.ac.uk::33ad319c-faab-44e7-b730-ab3160d18fae" providerId="AD" clId="Web-{47325071-2212-470F-B61E-9A2F60F1DCD0}" dt="2023-02-28T17:30:57.428" v="274" actId="1076"/>
          <ac:picMkLst>
            <pc:docMk/>
            <pc:sldMk cId="2799595722" sldId="459"/>
            <ac:picMk id="6" creationId="{44EEDC32-E336-DF06-2D9A-52CB26A6C356}"/>
          </ac:picMkLst>
        </pc:picChg>
      </pc:sldChg>
      <pc:sldChg chg="del">
        <pc:chgData name="CHEN, KATHY (PGR)" userId="S::u2267086@live.warwick.ac.uk::33ad319c-faab-44e7-b730-ab3160d18fae" providerId="AD" clId="Web-{47325071-2212-470F-B61E-9A2F60F1DCD0}" dt="2023-02-28T17:20:10.576" v="37"/>
        <pc:sldMkLst>
          <pc:docMk/>
          <pc:sldMk cId="1263007995" sldId="460"/>
        </pc:sldMkLst>
      </pc:sldChg>
      <pc:sldChg chg="addSp delSp modSp add replId">
        <pc:chgData name="CHEN, KATHY (PGR)" userId="S::u2267086@live.warwick.ac.uk::33ad319c-faab-44e7-b730-ab3160d18fae" providerId="AD" clId="Web-{47325071-2212-470F-B61E-9A2F60F1DCD0}" dt="2023-02-28T17:33:20.577" v="332" actId="20577"/>
        <pc:sldMkLst>
          <pc:docMk/>
          <pc:sldMk cId="3965274436" sldId="460"/>
        </pc:sldMkLst>
        <pc:spChg chg="mod">
          <ac:chgData name="CHEN, KATHY (PGR)" userId="S::u2267086@live.warwick.ac.uk::33ad319c-faab-44e7-b730-ab3160d18fae" providerId="AD" clId="Web-{47325071-2212-470F-B61E-9A2F60F1DCD0}" dt="2023-02-28T17:33:20.577" v="332" actId="20577"/>
          <ac:spMkLst>
            <pc:docMk/>
            <pc:sldMk cId="3965274436" sldId="460"/>
            <ac:spMk id="3" creationId="{6BBFEDCC-1B51-5E8D-72D3-3AE797F1178F}"/>
          </ac:spMkLst>
        </pc:spChg>
        <pc:picChg chg="del">
          <ac:chgData name="CHEN, KATHY (PGR)" userId="S::u2267086@live.warwick.ac.uk::33ad319c-faab-44e7-b730-ab3160d18fae" providerId="AD" clId="Web-{47325071-2212-470F-B61E-9A2F60F1DCD0}" dt="2023-02-28T17:31:10.647" v="287"/>
          <ac:picMkLst>
            <pc:docMk/>
            <pc:sldMk cId="3965274436" sldId="460"/>
            <ac:picMk id="6" creationId="{44EEDC32-E336-DF06-2D9A-52CB26A6C356}"/>
          </ac:picMkLst>
        </pc:picChg>
        <pc:picChg chg="add mod">
          <ac:chgData name="CHEN, KATHY (PGR)" userId="S::u2267086@live.warwick.ac.uk::33ad319c-faab-44e7-b730-ab3160d18fae" providerId="AD" clId="Web-{47325071-2212-470F-B61E-9A2F60F1DCD0}" dt="2023-02-28T17:31:49.712" v="294" actId="1076"/>
          <ac:picMkLst>
            <pc:docMk/>
            <pc:sldMk cId="3965274436" sldId="460"/>
            <ac:picMk id="8" creationId="{13C4B653-C53C-10F9-A31E-F75CA7C0824C}"/>
          </ac:picMkLst>
        </pc:picChg>
        <pc:picChg chg="add mod">
          <ac:chgData name="CHEN, KATHY (PGR)" userId="S::u2267086@live.warwick.ac.uk::33ad319c-faab-44e7-b730-ab3160d18fae" providerId="AD" clId="Web-{47325071-2212-470F-B61E-9A2F60F1DCD0}" dt="2023-02-28T17:32:40.871" v="309" actId="1076"/>
          <ac:picMkLst>
            <pc:docMk/>
            <pc:sldMk cId="3965274436" sldId="460"/>
            <ac:picMk id="9" creationId="{93787255-EA99-CB05-A14C-8CAF3BDF7C56}"/>
          </ac:picMkLst>
        </pc:picChg>
      </pc:sldChg>
      <pc:sldChg chg="addSp delSp modSp add replId">
        <pc:chgData name="CHEN, KATHY (PGR)" userId="S::u2267086@live.warwick.ac.uk::33ad319c-faab-44e7-b730-ab3160d18fae" providerId="AD" clId="Web-{47325071-2212-470F-B61E-9A2F60F1DCD0}" dt="2023-02-28T17:35:16.896" v="369" actId="20577"/>
        <pc:sldMkLst>
          <pc:docMk/>
          <pc:sldMk cId="2773414091" sldId="461"/>
        </pc:sldMkLst>
        <pc:spChg chg="mod">
          <ac:chgData name="CHEN, KATHY (PGR)" userId="S::u2267086@live.warwick.ac.uk::33ad319c-faab-44e7-b730-ab3160d18fae" providerId="AD" clId="Web-{47325071-2212-470F-B61E-9A2F60F1DCD0}" dt="2023-02-28T17:35:16.896" v="369" actId="20577"/>
          <ac:spMkLst>
            <pc:docMk/>
            <pc:sldMk cId="2773414091" sldId="461"/>
            <ac:spMk id="3" creationId="{6BBFEDCC-1B51-5E8D-72D3-3AE797F1178F}"/>
          </ac:spMkLst>
        </pc:spChg>
        <pc:spChg chg="add del mod">
          <ac:chgData name="CHEN, KATHY (PGR)" userId="S::u2267086@live.warwick.ac.uk::33ad319c-faab-44e7-b730-ab3160d18fae" providerId="AD" clId="Web-{47325071-2212-470F-B61E-9A2F60F1DCD0}" dt="2023-02-28T17:34:51.817" v="353"/>
          <ac:spMkLst>
            <pc:docMk/>
            <pc:sldMk cId="2773414091" sldId="461"/>
            <ac:spMk id="10" creationId="{BB15BDEE-42DD-7BC1-3AB1-915FF0BFD2D4}"/>
          </ac:spMkLst>
        </pc:spChg>
        <pc:picChg chg="add mod">
          <ac:chgData name="CHEN, KATHY (PGR)" userId="S::u2267086@live.warwick.ac.uk::33ad319c-faab-44e7-b730-ab3160d18fae" providerId="AD" clId="Web-{47325071-2212-470F-B61E-9A2F60F1DCD0}" dt="2023-02-28T17:34:33.909" v="349" actId="1076"/>
          <ac:picMkLst>
            <pc:docMk/>
            <pc:sldMk cId="2773414091" sldId="461"/>
            <ac:picMk id="6" creationId="{6ECE0229-B1E0-6B5C-D668-5179972FA91D}"/>
          </ac:picMkLst>
        </pc:picChg>
        <pc:picChg chg="del">
          <ac:chgData name="CHEN, KATHY (PGR)" userId="S::u2267086@live.warwick.ac.uk::33ad319c-faab-44e7-b730-ab3160d18fae" providerId="AD" clId="Web-{47325071-2212-470F-B61E-9A2F60F1DCD0}" dt="2023-02-28T17:33:24.436" v="334"/>
          <ac:picMkLst>
            <pc:docMk/>
            <pc:sldMk cId="2773414091" sldId="461"/>
            <ac:picMk id="8" creationId="{13C4B653-C53C-10F9-A31E-F75CA7C0824C}"/>
          </ac:picMkLst>
        </pc:picChg>
        <pc:picChg chg="del">
          <ac:chgData name="CHEN, KATHY (PGR)" userId="S::u2267086@live.warwick.ac.uk::33ad319c-faab-44e7-b730-ab3160d18fae" providerId="AD" clId="Web-{47325071-2212-470F-B61E-9A2F60F1DCD0}" dt="2023-02-28T17:33:28.312" v="335"/>
          <ac:picMkLst>
            <pc:docMk/>
            <pc:sldMk cId="2773414091" sldId="461"/>
            <ac:picMk id="9" creationId="{93787255-EA99-CB05-A14C-8CAF3BDF7C56}"/>
          </ac:picMkLst>
        </pc:picChg>
      </pc:sldChg>
      <pc:sldChg chg="del">
        <pc:chgData name="CHEN, KATHY (PGR)" userId="S::u2267086@live.warwick.ac.uk::33ad319c-faab-44e7-b730-ab3160d18fae" providerId="AD" clId="Web-{47325071-2212-470F-B61E-9A2F60F1DCD0}" dt="2023-02-28T17:20:10.795" v="38"/>
        <pc:sldMkLst>
          <pc:docMk/>
          <pc:sldMk cId="4262654498" sldId="461"/>
        </pc:sldMkLst>
      </pc:sldChg>
      <pc:sldChg chg="delSp modSp add replId">
        <pc:chgData name="CHEN, KATHY (PGR)" userId="S::u2267086@live.warwick.ac.uk::33ad319c-faab-44e7-b730-ab3160d18fae" providerId="AD" clId="Web-{47325071-2212-470F-B61E-9A2F60F1DCD0}" dt="2023-02-28T17:36:22.775" v="378" actId="20577"/>
        <pc:sldMkLst>
          <pc:docMk/>
          <pc:sldMk cId="772643672" sldId="462"/>
        </pc:sldMkLst>
        <pc:spChg chg="mod">
          <ac:chgData name="CHEN, KATHY (PGR)" userId="S::u2267086@live.warwick.ac.uk::33ad319c-faab-44e7-b730-ab3160d18fae" providerId="AD" clId="Web-{47325071-2212-470F-B61E-9A2F60F1DCD0}" dt="2023-02-28T17:36:22.775" v="378" actId="20577"/>
          <ac:spMkLst>
            <pc:docMk/>
            <pc:sldMk cId="772643672" sldId="462"/>
            <ac:spMk id="3" creationId="{6BBFEDCC-1B51-5E8D-72D3-3AE797F1178F}"/>
          </ac:spMkLst>
        </pc:spChg>
        <pc:picChg chg="del">
          <ac:chgData name="CHEN, KATHY (PGR)" userId="S::u2267086@live.warwick.ac.uk::33ad319c-faab-44e7-b730-ab3160d18fae" providerId="AD" clId="Web-{47325071-2212-470F-B61E-9A2F60F1DCD0}" dt="2023-02-28T17:35:22.178" v="371"/>
          <ac:picMkLst>
            <pc:docMk/>
            <pc:sldMk cId="772643672" sldId="462"/>
            <ac:picMk id="6" creationId="{6ECE0229-B1E0-6B5C-D668-5179972FA91D}"/>
          </ac:picMkLst>
        </pc:picChg>
      </pc:sldChg>
      <pc:sldChg chg="del">
        <pc:chgData name="CHEN, KATHY (PGR)" userId="S::u2267086@live.warwick.ac.uk::33ad319c-faab-44e7-b730-ab3160d18fae" providerId="AD" clId="Web-{47325071-2212-470F-B61E-9A2F60F1DCD0}" dt="2023-02-28T17:20:12.061" v="39"/>
        <pc:sldMkLst>
          <pc:docMk/>
          <pc:sldMk cId="2978617794" sldId="462"/>
        </pc:sldMkLst>
      </pc:sldChg>
      <pc:sldChg chg="del">
        <pc:chgData name="CHEN, KATHY (PGR)" userId="S::u2267086@live.warwick.ac.uk::33ad319c-faab-44e7-b730-ab3160d18fae" providerId="AD" clId="Web-{47325071-2212-470F-B61E-9A2F60F1DCD0}" dt="2023-02-28T17:20:12.780" v="40"/>
        <pc:sldMkLst>
          <pc:docMk/>
          <pc:sldMk cId="773189577" sldId="463"/>
        </pc:sldMkLst>
      </pc:sldChg>
      <pc:sldChg chg="addSp modSp add replId">
        <pc:chgData name="CHEN, KATHY (PGR)" userId="S::u2267086@live.warwick.ac.uk::33ad319c-faab-44e7-b730-ab3160d18fae" providerId="AD" clId="Web-{47325071-2212-470F-B61E-9A2F60F1DCD0}" dt="2023-02-28T17:37:27.717" v="393" actId="20577"/>
        <pc:sldMkLst>
          <pc:docMk/>
          <pc:sldMk cId="1719773655" sldId="463"/>
        </pc:sldMkLst>
        <pc:spChg chg="mod">
          <ac:chgData name="CHEN, KATHY (PGR)" userId="S::u2267086@live.warwick.ac.uk::33ad319c-faab-44e7-b730-ab3160d18fae" providerId="AD" clId="Web-{47325071-2212-470F-B61E-9A2F60F1DCD0}" dt="2023-02-28T17:37:27.717" v="393" actId="20577"/>
          <ac:spMkLst>
            <pc:docMk/>
            <pc:sldMk cId="1719773655" sldId="463"/>
            <ac:spMk id="3" creationId="{6BBFEDCC-1B51-5E8D-72D3-3AE797F1178F}"/>
          </ac:spMkLst>
        </pc:spChg>
        <pc:picChg chg="add mod">
          <ac:chgData name="CHEN, KATHY (PGR)" userId="S::u2267086@live.warwick.ac.uk::33ad319c-faab-44e7-b730-ab3160d18fae" providerId="AD" clId="Web-{47325071-2212-470F-B61E-9A2F60F1DCD0}" dt="2023-02-28T17:37:05.637" v="387" actId="1076"/>
          <ac:picMkLst>
            <pc:docMk/>
            <pc:sldMk cId="1719773655" sldId="463"/>
            <ac:picMk id="6" creationId="{BE227832-6EE9-45D2-4597-5F41C39D0BB0}"/>
          </ac:picMkLst>
        </pc:picChg>
      </pc:sldChg>
      <pc:sldChg chg="del">
        <pc:chgData name="CHEN, KATHY (PGR)" userId="S::u2267086@live.warwick.ac.uk::33ad319c-faab-44e7-b730-ab3160d18fae" providerId="AD" clId="Web-{47325071-2212-470F-B61E-9A2F60F1DCD0}" dt="2023-02-28T17:20:13.326" v="41"/>
        <pc:sldMkLst>
          <pc:docMk/>
          <pc:sldMk cId="2856215651" sldId="464"/>
        </pc:sldMkLst>
      </pc:sldChg>
      <pc:sldChg chg="delSp modSp add replId">
        <pc:chgData name="CHEN, KATHY (PGR)" userId="S::u2267086@live.warwick.ac.uk::33ad319c-faab-44e7-b730-ab3160d18fae" providerId="AD" clId="Web-{47325071-2212-470F-B61E-9A2F60F1DCD0}" dt="2023-02-28T17:37:57.187" v="402" actId="20577"/>
        <pc:sldMkLst>
          <pc:docMk/>
          <pc:sldMk cId="3511577782" sldId="464"/>
        </pc:sldMkLst>
        <pc:spChg chg="mod">
          <ac:chgData name="CHEN, KATHY (PGR)" userId="S::u2267086@live.warwick.ac.uk::33ad319c-faab-44e7-b730-ab3160d18fae" providerId="AD" clId="Web-{47325071-2212-470F-B61E-9A2F60F1DCD0}" dt="2023-02-28T17:37:57.187" v="402" actId="20577"/>
          <ac:spMkLst>
            <pc:docMk/>
            <pc:sldMk cId="3511577782" sldId="464"/>
            <ac:spMk id="3" creationId="{6BBFEDCC-1B51-5E8D-72D3-3AE797F1178F}"/>
          </ac:spMkLst>
        </pc:spChg>
        <pc:picChg chg="del">
          <ac:chgData name="CHEN, KATHY (PGR)" userId="S::u2267086@live.warwick.ac.uk::33ad319c-faab-44e7-b730-ab3160d18fae" providerId="AD" clId="Web-{47325071-2212-470F-B61E-9A2F60F1DCD0}" dt="2023-02-28T17:37:31.186" v="395"/>
          <ac:picMkLst>
            <pc:docMk/>
            <pc:sldMk cId="3511577782" sldId="464"/>
            <ac:picMk id="6" creationId="{BE227832-6EE9-45D2-4597-5F41C39D0BB0}"/>
          </ac:picMkLst>
        </pc:picChg>
      </pc:sldChg>
      <pc:sldChg chg="del">
        <pc:chgData name="CHEN, KATHY (PGR)" userId="S::u2267086@live.warwick.ac.uk::33ad319c-faab-44e7-b730-ab3160d18fae" providerId="AD" clId="Web-{47325071-2212-470F-B61E-9A2F60F1DCD0}" dt="2023-02-28T17:20:13.577" v="42"/>
        <pc:sldMkLst>
          <pc:docMk/>
          <pc:sldMk cId="132157319" sldId="465"/>
        </pc:sldMkLst>
      </pc:sldChg>
      <pc:sldChg chg="addSp delSp modSp add replId">
        <pc:chgData name="CHEN, KATHY (PGR)" userId="S::u2267086@live.warwick.ac.uk::33ad319c-faab-44e7-b730-ab3160d18fae" providerId="AD" clId="Web-{47325071-2212-470F-B61E-9A2F60F1DCD0}" dt="2023-02-28T17:39:04.504" v="414"/>
        <pc:sldMkLst>
          <pc:docMk/>
          <pc:sldMk cId="884691554" sldId="465"/>
        </pc:sldMkLst>
        <pc:spChg chg="mod">
          <ac:chgData name="CHEN, KATHY (PGR)" userId="S::u2267086@live.warwick.ac.uk::33ad319c-faab-44e7-b730-ab3160d18fae" providerId="AD" clId="Web-{47325071-2212-470F-B61E-9A2F60F1DCD0}" dt="2023-02-28T17:38:55.191" v="412" actId="20577"/>
          <ac:spMkLst>
            <pc:docMk/>
            <pc:sldMk cId="884691554" sldId="465"/>
            <ac:spMk id="3" creationId="{6BBFEDCC-1B51-5E8D-72D3-3AE797F1178F}"/>
          </ac:spMkLst>
        </pc:spChg>
        <pc:picChg chg="add del mod">
          <ac:chgData name="CHEN, KATHY (PGR)" userId="S::u2267086@live.warwick.ac.uk::33ad319c-faab-44e7-b730-ab3160d18fae" providerId="AD" clId="Web-{47325071-2212-470F-B61E-9A2F60F1DCD0}" dt="2023-02-28T17:39:04.504" v="414"/>
          <ac:picMkLst>
            <pc:docMk/>
            <pc:sldMk cId="884691554" sldId="465"/>
            <ac:picMk id="6" creationId="{F896DE08-4400-CF3A-C2E0-752272592769}"/>
          </ac:picMkLst>
        </pc:picChg>
      </pc:sldChg>
      <pc:sldChg chg="del">
        <pc:chgData name="CHEN, KATHY (PGR)" userId="S::u2267086@live.warwick.ac.uk::33ad319c-faab-44e7-b730-ab3160d18fae" providerId="AD" clId="Web-{47325071-2212-470F-B61E-9A2F60F1DCD0}" dt="2023-02-28T17:20:14.531" v="43"/>
        <pc:sldMkLst>
          <pc:docMk/>
          <pc:sldMk cId="2577113188" sldId="466"/>
        </pc:sldMkLst>
      </pc:sldChg>
      <pc:sldChg chg="modSp add replId">
        <pc:chgData name="CHEN, KATHY (PGR)" userId="S::u2267086@live.warwick.ac.uk::33ad319c-faab-44e7-b730-ab3160d18fae" providerId="AD" clId="Web-{47325071-2212-470F-B61E-9A2F60F1DCD0}" dt="2023-02-28T17:39:26.146" v="422" actId="1076"/>
        <pc:sldMkLst>
          <pc:docMk/>
          <pc:sldMk cId="3990766536" sldId="466"/>
        </pc:sldMkLst>
        <pc:spChg chg="mod">
          <ac:chgData name="CHEN, KATHY (PGR)" userId="S::u2267086@live.warwick.ac.uk::33ad319c-faab-44e7-b730-ab3160d18fae" providerId="AD" clId="Web-{47325071-2212-470F-B61E-9A2F60F1DCD0}" dt="2023-02-28T17:39:14.598" v="417" actId="20577"/>
          <ac:spMkLst>
            <pc:docMk/>
            <pc:sldMk cId="3990766536" sldId="466"/>
            <ac:spMk id="3" creationId="{6BBFEDCC-1B51-5E8D-72D3-3AE797F1178F}"/>
          </ac:spMkLst>
        </pc:spChg>
        <pc:picChg chg="mod">
          <ac:chgData name="CHEN, KATHY (PGR)" userId="S::u2267086@live.warwick.ac.uk::33ad319c-faab-44e7-b730-ab3160d18fae" providerId="AD" clId="Web-{47325071-2212-470F-B61E-9A2F60F1DCD0}" dt="2023-02-28T17:39:26.146" v="422" actId="1076"/>
          <ac:picMkLst>
            <pc:docMk/>
            <pc:sldMk cId="3990766536" sldId="466"/>
            <ac:picMk id="6" creationId="{F896DE08-4400-CF3A-C2E0-752272592769}"/>
          </ac:picMkLst>
        </pc:picChg>
      </pc:sldChg>
      <pc:sldChg chg="addSp delSp modSp add replId">
        <pc:chgData name="CHEN, KATHY (PGR)" userId="S::u2267086@live.warwick.ac.uk::33ad319c-faab-44e7-b730-ab3160d18fae" providerId="AD" clId="Web-{47325071-2212-470F-B61E-9A2F60F1DCD0}" dt="2023-02-28T17:40:22.462" v="441" actId="14100"/>
        <pc:sldMkLst>
          <pc:docMk/>
          <pc:sldMk cId="727970122" sldId="467"/>
        </pc:sldMkLst>
        <pc:spChg chg="mod">
          <ac:chgData name="CHEN, KATHY (PGR)" userId="S::u2267086@live.warwick.ac.uk::33ad319c-faab-44e7-b730-ab3160d18fae" providerId="AD" clId="Web-{47325071-2212-470F-B61E-9A2F60F1DCD0}" dt="2023-02-28T17:40:15.383" v="439" actId="20577"/>
          <ac:spMkLst>
            <pc:docMk/>
            <pc:sldMk cId="727970122" sldId="467"/>
            <ac:spMk id="3" creationId="{6BBFEDCC-1B51-5E8D-72D3-3AE797F1178F}"/>
          </ac:spMkLst>
        </pc:spChg>
        <pc:picChg chg="del">
          <ac:chgData name="CHEN, KATHY (PGR)" userId="S::u2267086@live.warwick.ac.uk::33ad319c-faab-44e7-b730-ab3160d18fae" providerId="AD" clId="Web-{47325071-2212-470F-B61E-9A2F60F1DCD0}" dt="2023-02-28T17:39:30.115" v="424"/>
          <ac:picMkLst>
            <pc:docMk/>
            <pc:sldMk cId="727970122" sldId="467"/>
            <ac:picMk id="6" creationId="{F896DE08-4400-CF3A-C2E0-752272592769}"/>
          </ac:picMkLst>
        </pc:picChg>
        <pc:picChg chg="add mod">
          <ac:chgData name="CHEN, KATHY (PGR)" userId="S::u2267086@live.warwick.ac.uk::33ad319c-faab-44e7-b730-ab3160d18fae" providerId="AD" clId="Web-{47325071-2212-470F-B61E-9A2F60F1DCD0}" dt="2023-02-28T17:40:22.462" v="441" actId="14100"/>
          <ac:picMkLst>
            <pc:docMk/>
            <pc:sldMk cId="727970122" sldId="467"/>
            <ac:picMk id="8" creationId="{95586235-0B07-8478-BF48-11D03ED0C799}"/>
          </ac:picMkLst>
        </pc:picChg>
      </pc:sldChg>
      <pc:sldChg chg="del">
        <pc:chgData name="CHEN, KATHY (PGR)" userId="S::u2267086@live.warwick.ac.uk::33ad319c-faab-44e7-b730-ab3160d18fae" providerId="AD" clId="Web-{47325071-2212-470F-B61E-9A2F60F1DCD0}" dt="2023-02-28T17:20:15.655" v="44"/>
        <pc:sldMkLst>
          <pc:docMk/>
          <pc:sldMk cId="1415556350" sldId="467"/>
        </pc:sldMkLst>
      </pc:sldChg>
      <pc:sldChg chg="del">
        <pc:chgData name="CHEN, KATHY (PGR)" userId="S::u2267086@live.warwick.ac.uk::33ad319c-faab-44e7-b730-ab3160d18fae" providerId="AD" clId="Web-{47325071-2212-470F-B61E-9A2F60F1DCD0}" dt="2023-02-28T17:20:16.280" v="45"/>
        <pc:sldMkLst>
          <pc:docMk/>
          <pc:sldMk cId="1486414231" sldId="468"/>
        </pc:sldMkLst>
      </pc:sldChg>
      <pc:sldChg chg="delSp modSp add replId">
        <pc:chgData name="CHEN, KATHY (PGR)" userId="S::u2267086@live.warwick.ac.uk::33ad319c-faab-44e7-b730-ab3160d18fae" providerId="AD" clId="Web-{47325071-2212-470F-B61E-9A2F60F1DCD0}" dt="2023-02-28T17:40:54.448" v="453" actId="20577"/>
        <pc:sldMkLst>
          <pc:docMk/>
          <pc:sldMk cId="2692571881" sldId="468"/>
        </pc:sldMkLst>
        <pc:spChg chg="mod">
          <ac:chgData name="CHEN, KATHY (PGR)" userId="S::u2267086@live.warwick.ac.uk::33ad319c-faab-44e7-b730-ab3160d18fae" providerId="AD" clId="Web-{47325071-2212-470F-B61E-9A2F60F1DCD0}" dt="2023-02-28T17:40:54.448" v="453" actId="20577"/>
          <ac:spMkLst>
            <pc:docMk/>
            <pc:sldMk cId="2692571881" sldId="468"/>
            <ac:spMk id="3" creationId="{6BBFEDCC-1B51-5E8D-72D3-3AE797F1178F}"/>
          </ac:spMkLst>
        </pc:spChg>
        <pc:picChg chg="del">
          <ac:chgData name="CHEN, KATHY (PGR)" userId="S::u2267086@live.warwick.ac.uk::33ad319c-faab-44e7-b730-ab3160d18fae" providerId="AD" clId="Web-{47325071-2212-470F-B61E-9A2F60F1DCD0}" dt="2023-02-28T17:40:27.102" v="443"/>
          <ac:picMkLst>
            <pc:docMk/>
            <pc:sldMk cId="2692571881" sldId="468"/>
            <ac:picMk id="8" creationId="{95586235-0B07-8478-BF48-11D03ED0C799}"/>
          </ac:picMkLst>
        </pc:picChg>
      </pc:sldChg>
      <pc:sldChg chg="del">
        <pc:chgData name="CHEN, KATHY (PGR)" userId="S::u2267086@live.warwick.ac.uk::33ad319c-faab-44e7-b730-ab3160d18fae" providerId="AD" clId="Web-{47325071-2212-470F-B61E-9A2F60F1DCD0}" dt="2023-02-28T17:20:17.155" v="46"/>
        <pc:sldMkLst>
          <pc:docMk/>
          <pc:sldMk cId="619185892" sldId="469"/>
        </pc:sldMkLst>
      </pc:sldChg>
      <pc:sldChg chg="modSp add replId">
        <pc:chgData name="CHEN, KATHY (PGR)" userId="S::u2267086@live.warwick.ac.uk::33ad319c-faab-44e7-b730-ab3160d18fae" providerId="AD" clId="Web-{47325071-2212-470F-B61E-9A2F60F1DCD0}" dt="2023-02-28T17:43:21.613" v="485" actId="20577"/>
        <pc:sldMkLst>
          <pc:docMk/>
          <pc:sldMk cId="3752237154" sldId="469"/>
        </pc:sldMkLst>
        <pc:spChg chg="mod">
          <ac:chgData name="CHEN, KATHY (PGR)" userId="S::u2267086@live.warwick.ac.uk::33ad319c-faab-44e7-b730-ab3160d18fae" providerId="AD" clId="Web-{47325071-2212-470F-B61E-9A2F60F1DCD0}" dt="2023-02-28T17:43:21.613" v="485" actId="20577"/>
          <ac:spMkLst>
            <pc:docMk/>
            <pc:sldMk cId="3752237154" sldId="469"/>
            <ac:spMk id="3" creationId="{6BBFEDCC-1B51-5E8D-72D3-3AE797F1178F}"/>
          </ac:spMkLst>
        </pc:spChg>
      </pc:sldChg>
      <pc:sldChg chg="del">
        <pc:chgData name="CHEN, KATHY (PGR)" userId="S::u2267086@live.warwick.ac.uk::33ad319c-faab-44e7-b730-ab3160d18fae" providerId="AD" clId="Web-{47325071-2212-470F-B61E-9A2F60F1DCD0}" dt="2023-02-28T17:20:17.936" v="47"/>
        <pc:sldMkLst>
          <pc:docMk/>
          <pc:sldMk cId="356852243" sldId="470"/>
        </pc:sldMkLst>
      </pc:sldChg>
      <pc:sldChg chg="del">
        <pc:chgData name="CHEN, KATHY (PGR)" userId="S::u2267086@live.warwick.ac.uk::33ad319c-faab-44e7-b730-ab3160d18fae" providerId="AD" clId="Web-{47325071-2212-470F-B61E-9A2F60F1DCD0}" dt="2023-02-28T17:20:18.671" v="48"/>
        <pc:sldMkLst>
          <pc:docMk/>
          <pc:sldMk cId="180401381" sldId="471"/>
        </pc:sldMkLst>
      </pc:sldChg>
      <pc:sldChg chg="del">
        <pc:chgData name="CHEN, KATHY (PGR)" userId="S::u2267086@live.warwick.ac.uk::33ad319c-faab-44e7-b730-ab3160d18fae" providerId="AD" clId="Web-{47325071-2212-470F-B61E-9A2F60F1DCD0}" dt="2023-02-28T17:20:20.202" v="49"/>
        <pc:sldMkLst>
          <pc:docMk/>
          <pc:sldMk cId="3871994779" sldId="472"/>
        </pc:sldMkLst>
      </pc:sldChg>
      <pc:sldChg chg="del">
        <pc:chgData name="CHEN, KATHY (PGR)" userId="S::u2267086@live.warwick.ac.uk::33ad319c-faab-44e7-b730-ab3160d18fae" providerId="AD" clId="Web-{47325071-2212-470F-B61E-9A2F60F1DCD0}" dt="2023-02-28T17:20:20.502" v="50"/>
        <pc:sldMkLst>
          <pc:docMk/>
          <pc:sldMk cId="3922420059" sldId="473"/>
        </pc:sldMkLst>
      </pc:sldChg>
      <pc:sldChg chg="del">
        <pc:chgData name="CHEN, KATHY (PGR)" userId="S::u2267086@live.warwick.ac.uk::33ad319c-faab-44e7-b730-ab3160d18fae" providerId="AD" clId="Web-{47325071-2212-470F-B61E-9A2F60F1DCD0}" dt="2023-02-28T17:20:21.389" v="51"/>
        <pc:sldMkLst>
          <pc:docMk/>
          <pc:sldMk cId="2435515433" sldId="474"/>
        </pc:sldMkLst>
      </pc:sldChg>
      <pc:sldChg chg="del">
        <pc:chgData name="CHEN, KATHY (PGR)" userId="S::u2267086@live.warwick.ac.uk::33ad319c-faab-44e7-b730-ab3160d18fae" providerId="AD" clId="Web-{47325071-2212-470F-B61E-9A2F60F1DCD0}" dt="2023-02-28T17:20:23.171" v="52"/>
        <pc:sldMkLst>
          <pc:docMk/>
          <pc:sldMk cId="788343336" sldId="475"/>
        </pc:sldMkLst>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5CBCBB-1D77-4BE8-BB36-D0BA32264A89}"/>
    <pc:docChg chg="addSld delSld modSld sldOrd">
      <pc:chgData name="CHEN, KATHY (PGR)" userId="S::u2267086@live.warwick.ac.uk::33ad319c-faab-44e7-b730-ab3160d18fae" providerId="AD" clId="Web-{615CBCBB-1D77-4BE8-BB36-D0BA32264A89}" dt="2023-02-28T20:03:26.202" v="837" actId="20577"/>
      <pc:docMkLst>
        <pc:docMk/>
      </pc:docMkLst>
      <pc:sldChg chg="modSp">
        <pc:chgData name="CHEN, KATHY (PGR)" userId="S::u2267086@live.warwick.ac.uk::33ad319c-faab-44e7-b730-ab3160d18fae" providerId="AD" clId="Web-{615CBCBB-1D77-4BE8-BB36-D0BA32264A89}" dt="2023-02-28T19:27:09.614" v="31" actId="20577"/>
        <pc:sldMkLst>
          <pc:docMk/>
          <pc:sldMk cId="419606111" sldId="449"/>
        </pc:sldMkLst>
        <pc:spChg chg="mod">
          <ac:chgData name="CHEN, KATHY (PGR)" userId="S::u2267086@live.warwick.ac.uk::33ad319c-faab-44e7-b730-ab3160d18fae" providerId="AD" clId="Web-{615CBCBB-1D77-4BE8-BB36-D0BA32264A89}" dt="2023-02-28T19:27:09.614" v="31" actId="20577"/>
          <ac:spMkLst>
            <pc:docMk/>
            <pc:sldMk cId="419606111" sldId="449"/>
            <ac:spMk id="3" creationId="{6BBFEDCC-1B51-5E8D-72D3-3AE797F1178F}"/>
          </ac:spMkLst>
        </pc:spChg>
        <pc:spChg chg="mod">
          <ac:chgData name="CHEN, KATHY (PGR)" userId="S::u2267086@live.warwick.ac.uk::33ad319c-faab-44e7-b730-ab3160d18fae" providerId="AD" clId="Web-{615CBCBB-1D77-4BE8-BB36-D0BA32264A89}" dt="2023-02-28T19:26:19.472" v="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615CBCBB-1D77-4BE8-BB36-D0BA32264A89}" dt="2023-02-28T19:29:20.776" v="92" actId="20577"/>
        <pc:sldMkLst>
          <pc:docMk/>
          <pc:sldMk cId="2868258527" sldId="450"/>
        </pc:sldMkLst>
        <pc:spChg chg="mod">
          <ac:chgData name="CHEN, KATHY (PGR)" userId="S::u2267086@live.warwick.ac.uk::33ad319c-faab-44e7-b730-ab3160d18fae" providerId="AD" clId="Web-{615CBCBB-1D77-4BE8-BB36-D0BA32264A89}" dt="2023-02-28T19:28:03.007" v="77" actId="20577"/>
          <ac:spMkLst>
            <pc:docMk/>
            <pc:sldMk cId="2868258527" sldId="450"/>
            <ac:spMk id="2" creationId="{20C34B7D-E70A-2934-8E22-8DFD850923A8}"/>
          </ac:spMkLst>
        </pc:spChg>
        <pc:spChg chg="mod">
          <ac:chgData name="CHEN, KATHY (PGR)" userId="S::u2267086@live.warwick.ac.uk::33ad319c-faab-44e7-b730-ab3160d18fae" providerId="AD" clId="Web-{615CBCBB-1D77-4BE8-BB36-D0BA32264A89}" dt="2023-02-28T19:29:20.776" v="92" actId="20577"/>
          <ac:spMkLst>
            <pc:docMk/>
            <pc:sldMk cId="2868258527" sldId="450"/>
            <ac:spMk id="3" creationId="{6BBFEDCC-1B51-5E8D-72D3-3AE797F1178F}"/>
          </ac:spMkLst>
        </pc:spChg>
        <pc:spChg chg="mod">
          <ac:chgData name="CHEN, KATHY (PGR)" userId="S::u2267086@live.warwick.ac.uk::33ad319c-faab-44e7-b730-ab3160d18fae" providerId="AD" clId="Web-{615CBCBB-1D77-4BE8-BB36-D0BA32264A89}" dt="2023-02-28T19:27:15.161" v="33" actId="20577"/>
          <ac:spMkLst>
            <pc:docMk/>
            <pc:sldMk cId="2868258527" sldId="450"/>
            <ac:spMk id="7" creationId="{7EBA17EC-68BE-5A68-472A-4B0E6C21DA87}"/>
          </ac:spMkLst>
        </pc:spChg>
      </pc:sldChg>
      <pc:sldChg chg="del">
        <pc:chgData name="CHEN, KATHY (PGR)" userId="S::u2267086@live.warwick.ac.uk::33ad319c-faab-44e7-b730-ab3160d18fae" providerId="AD" clId="Web-{615CBCBB-1D77-4BE8-BB36-D0BA32264A89}" dt="2023-02-28T19:27:17.818" v="34"/>
        <pc:sldMkLst>
          <pc:docMk/>
          <pc:sldMk cId="3493199091" sldId="451"/>
        </pc:sldMkLst>
      </pc:sldChg>
      <pc:sldChg chg="modSp add replId">
        <pc:chgData name="CHEN, KATHY (PGR)" userId="S::u2267086@live.warwick.ac.uk::33ad319c-faab-44e7-b730-ab3160d18fae" providerId="AD" clId="Web-{615CBCBB-1D77-4BE8-BB36-D0BA32264A89}" dt="2023-02-28T19:30:03.355" v="114" actId="20577"/>
        <pc:sldMkLst>
          <pc:docMk/>
          <pc:sldMk cId="4275807398" sldId="451"/>
        </pc:sldMkLst>
        <pc:spChg chg="mod">
          <ac:chgData name="CHEN, KATHY (PGR)" userId="S::u2267086@live.warwick.ac.uk::33ad319c-faab-44e7-b730-ab3160d18fae" providerId="AD" clId="Web-{615CBCBB-1D77-4BE8-BB36-D0BA32264A89}" dt="2023-02-28T19:30:03.355" v="114" actId="20577"/>
          <ac:spMkLst>
            <pc:docMk/>
            <pc:sldMk cId="4275807398" sldId="451"/>
            <ac:spMk id="3" creationId="{6BBFEDCC-1B51-5E8D-72D3-3AE797F1178F}"/>
          </ac:spMkLst>
        </pc:spChg>
      </pc:sldChg>
      <pc:sldChg chg="addSp modSp add replId">
        <pc:chgData name="CHEN, KATHY (PGR)" userId="S::u2267086@live.warwick.ac.uk::33ad319c-faab-44e7-b730-ab3160d18fae" providerId="AD" clId="Web-{615CBCBB-1D77-4BE8-BB36-D0BA32264A89}" dt="2023-02-28T19:30:27.888" v="120"/>
        <pc:sldMkLst>
          <pc:docMk/>
          <pc:sldMk cId="1700685518" sldId="452"/>
        </pc:sldMkLst>
        <pc:spChg chg="mod">
          <ac:chgData name="CHEN, KATHY (PGR)" userId="S::u2267086@live.warwick.ac.uk::33ad319c-faab-44e7-b730-ab3160d18fae" providerId="AD" clId="Web-{615CBCBB-1D77-4BE8-BB36-D0BA32264A89}" dt="2023-02-28T19:30:07.715" v="116" actId="20577"/>
          <ac:spMkLst>
            <pc:docMk/>
            <pc:sldMk cId="1700685518" sldId="452"/>
            <ac:spMk id="3" creationId="{6BBFEDCC-1B51-5E8D-72D3-3AE797F1178F}"/>
          </ac:spMkLst>
        </pc:spChg>
        <pc:graphicFrameChg chg="add mod modGraphic">
          <ac:chgData name="CHEN, KATHY (PGR)" userId="S::u2267086@live.warwick.ac.uk::33ad319c-faab-44e7-b730-ab3160d18fae" providerId="AD" clId="Web-{615CBCBB-1D77-4BE8-BB36-D0BA32264A89}" dt="2023-02-28T19:30:27.888" v="120"/>
          <ac:graphicFrameMkLst>
            <pc:docMk/>
            <pc:sldMk cId="1700685518" sldId="452"/>
            <ac:graphicFrameMk id="8" creationId="{646CE2B9-80C4-AD5E-0B44-72BC025CEFC1}"/>
          </ac:graphicFrameMkLst>
        </pc:graphicFrameChg>
      </pc:sldChg>
      <pc:sldChg chg="del">
        <pc:chgData name="CHEN, KATHY (PGR)" userId="S::u2267086@live.warwick.ac.uk::33ad319c-faab-44e7-b730-ab3160d18fae" providerId="AD" clId="Web-{615CBCBB-1D77-4BE8-BB36-D0BA32264A89}" dt="2023-02-28T19:27:18.911" v="35"/>
        <pc:sldMkLst>
          <pc:docMk/>
          <pc:sldMk cId="2059153482" sldId="452"/>
        </pc:sldMkLst>
      </pc:sldChg>
      <pc:sldChg chg="del">
        <pc:chgData name="CHEN, KATHY (PGR)" userId="S::u2267086@live.warwick.ac.uk::33ad319c-faab-44e7-b730-ab3160d18fae" providerId="AD" clId="Web-{615CBCBB-1D77-4BE8-BB36-D0BA32264A89}" dt="2023-02-28T19:27:19.802" v="36"/>
        <pc:sldMkLst>
          <pc:docMk/>
          <pc:sldMk cId="1542874111" sldId="453"/>
        </pc:sldMkLst>
      </pc:sldChg>
      <pc:sldChg chg="delSp modSp add replId">
        <pc:chgData name="CHEN, KATHY (PGR)" userId="S::u2267086@live.warwick.ac.uk::33ad319c-faab-44e7-b730-ab3160d18fae" providerId="AD" clId="Web-{615CBCBB-1D77-4BE8-BB36-D0BA32264A89}" dt="2023-02-28T19:31:38.515" v="149" actId="20577"/>
        <pc:sldMkLst>
          <pc:docMk/>
          <pc:sldMk cId="1718755269" sldId="453"/>
        </pc:sldMkLst>
        <pc:spChg chg="mod">
          <ac:chgData name="CHEN, KATHY (PGR)" userId="S::u2267086@live.warwick.ac.uk::33ad319c-faab-44e7-b730-ab3160d18fae" providerId="AD" clId="Web-{615CBCBB-1D77-4BE8-BB36-D0BA32264A89}" dt="2023-02-28T19:31:38.515" v="149" actId="20577"/>
          <ac:spMkLst>
            <pc:docMk/>
            <pc:sldMk cId="1718755269" sldId="453"/>
            <ac:spMk id="3" creationId="{6BBFEDCC-1B51-5E8D-72D3-3AE797F1178F}"/>
          </ac:spMkLst>
        </pc:spChg>
        <pc:graphicFrameChg chg="del">
          <ac:chgData name="CHEN, KATHY (PGR)" userId="S::u2267086@live.warwick.ac.uk::33ad319c-faab-44e7-b730-ab3160d18fae" providerId="AD" clId="Web-{615CBCBB-1D77-4BE8-BB36-D0BA32264A89}" dt="2023-02-28T19:30:34.575" v="122"/>
          <ac:graphicFrameMkLst>
            <pc:docMk/>
            <pc:sldMk cId="1718755269" sldId="453"/>
            <ac:graphicFrameMk id="8" creationId="{646CE2B9-80C4-AD5E-0B44-72BC025CEFC1}"/>
          </ac:graphicFrameMkLst>
        </pc:graphicFrameChg>
      </pc:sldChg>
      <pc:sldChg chg="addSp modSp add replId">
        <pc:chgData name="CHEN, KATHY (PGR)" userId="S::u2267086@live.warwick.ac.uk::33ad319c-faab-44e7-b730-ab3160d18fae" providerId="AD" clId="Web-{615CBCBB-1D77-4BE8-BB36-D0BA32264A89}" dt="2023-02-28T19:33:14.378" v="189" actId="1076"/>
        <pc:sldMkLst>
          <pc:docMk/>
          <pc:sldMk cId="1018211188" sldId="454"/>
        </pc:sldMkLst>
        <pc:spChg chg="mod">
          <ac:chgData name="CHEN, KATHY (PGR)" userId="S::u2267086@live.warwick.ac.uk::33ad319c-faab-44e7-b730-ab3160d18fae" providerId="AD" clId="Web-{615CBCBB-1D77-4BE8-BB36-D0BA32264A89}" dt="2023-02-28T19:33:14.378" v="189" actId="1076"/>
          <ac:spMkLst>
            <pc:docMk/>
            <pc:sldMk cId="1018211188" sldId="454"/>
            <ac:spMk id="3" creationId="{6BBFEDCC-1B51-5E8D-72D3-3AE797F1178F}"/>
          </ac:spMkLst>
        </pc:spChg>
        <pc:graphicFrameChg chg="add mod modGraphic">
          <ac:chgData name="CHEN, KATHY (PGR)" userId="S::u2267086@live.warwick.ac.uk::33ad319c-faab-44e7-b730-ab3160d18fae" providerId="AD" clId="Web-{615CBCBB-1D77-4BE8-BB36-D0BA32264A89}" dt="2023-02-28T19:32:26.939" v="163" actId="1076"/>
          <ac:graphicFrameMkLst>
            <pc:docMk/>
            <pc:sldMk cId="1018211188" sldId="454"/>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05" v="37"/>
        <pc:sldMkLst>
          <pc:docMk/>
          <pc:sldMk cId="3017710052" sldId="454"/>
        </pc:sldMkLst>
      </pc:sldChg>
      <pc:sldChg chg="delSp modSp add replId">
        <pc:chgData name="CHEN, KATHY (PGR)" userId="S::u2267086@live.warwick.ac.uk::33ad319c-faab-44e7-b730-ab3160d18fae" providerId="AD" clId="Web-{615CBCBB-1D77-4BE8-BB36-D0BA32264A89}" dt="2023-02-28T19:34:06.681" v="200" actId="20577"/>
        <pc:sldMkLst>
          <pc:docMk/>
          <pc:sldMk cId="1632513714" sldId="455"/>
        </pc:sldMkLst>
        <pc:spChg chg="mod">
          <ac:chgData name="CHEN, KATHY (PGR)" userId="S::u2267086@live.warwick.ac.uk::33ad319c-faab-44e7-b730-ab3160d18fae" providerId="AD" clId="Web-{615CBCBB-1D77-4BE8-BB36-D0BA32264A89}" dt="2023-02-28T19:34:06.681" v="200" actId="20577"/>
          <ac:spMkLst>
            <pc:docMk/>
            <pc:sldMk cId="1632513714" sldId="455"/>
            <ac:spMk id="3" creationId="{6BBFEDCC-1B51-5E8D-72D3-3AE797F1178F}"/>
          </ac:spMkLst>
        </pc:spChg>
        <pc:graphicFrameChg chg="del">
          <ac:chgData name="CHEN, KATHY (PGR)" userId="S::u2267086@live.warwick.ac.uk::33ad319c-faab-44e7-b730-ab3160d18fae" providerId="AD" clId="Web-{615CBCBB-1D77-4BE8-BB36-D0BA32264A89}" dt="2023-02-28T19:33:20.866" v="191"/>
          <ac:graphicFrameMkLst>
            <pc:docMk/>
            <pc:sldMk cId="1632513714" sldId="455"/>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21" v="38"/>
        <pc:sldMkLst>
          <pc:docMk/>
          <pc:sldMk cId="2917534207" sldId="455"/>
        </pc:sldMkLst>
      </pc:sldChg>
      <pc:sldChg chg="del">
        <pc:chgData name="CHEN, KATHY (PGR)" userId="S::u2267086@live.warwick.ac.uk::33ad319c-faab-44e7-b730-ab3160d18fae" providerId="AD" clId="Web-{615CBCBB-1D77-4BE8-BB36-D0BA32264A89}" dt="2023-02-28T19:27:20.552" v="39"/>
        <pc:sldMkLst>
          <pc:docMk/>
          <pc:sldMk cId="1528137273" sldId="456"/>
        </pc:sldMkLst>
      </pc:sldChg>
      <pc:sldChg chg="modSp add replId">
        <pc:chgData name="CHEN, KATHY (PGR)" userId="S::u2267086@live.warwick.ac.uk::33ad319c-faab-44e7-b730-ab3160d18fae" providerId="AD" clId="Web-{615CBCBB-1D77-4BE8-BB36-D0BA32264A89}" dt="2023-02-28T19:34:53.886" v="214" actId="14100"/>
        <pc:sldMkLst>
          <pc:docMk/>
          <pc:sldMk cId="1877561081" sldId="456"/>
        </pc:sldMkLst>
        <pc:spChg chg="mod">
          <ac:chgData name="CHEN, KATHY (PGR)" userId="S::u2267086@live.warwick.ac.uk::33ad319c-faab-44e7-b730-ab3160d18fae" providerId="AD" clId="Web-{615CBCBB-1D77-4BE8-BB36-D0BA32264A89}" dt="2023-02-28T19:34:53.886" v="214" actId="14100"/>
          <ac:spMkLst>
            <pc:docMk/>
            <pc:sldMk cId="1877561081" sldId="456"/>
            <ac:spMk id="3" creationId="{6BBFEDCC-1B51-5E8D-72D3-3AE797F1178F}"/>
          </ac:spMkLst>
        </pc:spChg>
      </pc:sldChg>
      <pc:sldChg chg="modSp add replId">
        <pc:chgData name="CHEN, KATHY (PGR)" userId="S::u2267086@live.warwick.ac.uk::33ad319c-faab-44e7-b730-ab3160d18fae" providerId="AD" clId="Web-{615CBCBB-1D77-4BE8-BB36-D0BA32264A89}" dt="2023-02-28T19:35:39.575" v="222" actId="20577"/>
        <pc:sldMkLst>
          <pc:docMk/>
          <pc:sldMk cId="1539859030" sldId="457"/>
        </pc:sldMkLst>
        <pc:spChg chg="mod">
          <ac:chgData name="CHEN, KATHY (PGR)" userId="S::u2267086@live.warwick.ac.uk::33ad319c-faab-44e7-b730-ab3160d18fae" providerId="AD" clId="Web-{615CBCBB-1D77-4BE8-BB36-D0BA32264A89}" dt="2023-02-28T19:35:39.575" v="222" actId="20577"/>
          <ac:spMkLst>
            <pc:docMk/>
            <pc:sldMk cId="1539859030" sldId="457"/>
            <ac:spMk id="3" creationId="{6BBFEDCC-1B51-5E8D-72D3-3AE797F1178F}"/>
          </ac:spMkLst>
        </pc:spChg>
      </pc:sldChg>
      <pc:sldChg chg="addSp delSp modSp add replId">
        <pc:chgData name="CHEN, KATHY (PGR)" userId="S::u2267086@live.warwick.ac.uk::33ad319c-faab-44e7-b730-ab3160d18fae" providerId="AD" clId="Web-{615CBCBB-1D77-4BE8-BB36-D0BA32264A89}" dt="2023-02-28T19:37:23.829" v="244"/>
        <pc:sldMkLst>
          <pc:docMk/>
          <pc:sldMk cId="4001921841" sldId="458"/>
        </pc:sldMkLst>
        <pc:spChg chg="mod">
          <ac:chgData name="CHEN, KATHY (PGR)" userId="S::u2267086@live.warwick.ac.uk::33ad319c-faab-44e7-b730-ab3160d18fae" providerId="AD" clId="Web-{615CBCBB-1D77-4BE8-BB36-D0BA32264A89}" dt="2023-02-28T19:35:53.138" v="225" actId="20577"/>
          <ac:spMkLst>
            <pc:docMk/>
            <pc:sldMk cId="4001921841" sldId="458"/>
            <ac:spMk id="3" creationId="{6BBFEDCC-1B51-5E8D-72D3-3AE797F1178F}"/>
          </ac:spMkLst>
        </pc:spChg>
        <pc:graphicFrameChg chg="add mod modGraphic">
          <ac:chgData name="CHEN, KATHY (PGR)" userId="S::u2267086@live.warwick.ac.uk::33ad319c-faab-44e7-b730-ab3160d18fae" providerId="AD" clId="Web-{615CBCBB-1D77-4BE8-BB36-D0BA32264A89}" dt="2023-02-28T19:37:23.829" v="244"/>
          <ac:graphicFrameMkLst>
            <pc:docMk/>
            <pc:sldMk cId="4001921841" sldId="458"/>
            <ac:graphicFrameMk id="8" creationId="{5D292280-1851-FBD3-7A22-C0C64A46064D}"/>
          </ac:graphicFrameMkLst>
        </pc:graphicFrameChg>
        <pc:graphicFrameChg chg="add del mod modGraphic">
          <ac:chgData name="CHEN, KATHY (PGR)" userId="S::u2267086@live.warwick.ac.uk::33ad319c-faab-44e7-b730-ab3160d18fae" providerId="AD" clId="Web-{615CBCBB-1D77-4BE8-BB36-D0BA32264A89}" dt="2023-02-28T19:37:19.157" v="243"/>
          <ac:graphicFrameMkLst>
            <pc:docMk/>
            <pc:sldMk cId="4001921841" sldId="458"/>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7:15.469" v="242"/>
        <pc:sldMkLst>
          <pc:docMk/>
          <pc:sldMk cId="1748358944" sldId="459"/>
        </pc:sldMkLst>
        <pc:graphicFrameChg chg="del">
          <ac:chgData name="CHEN, KATHY (PGR)" userId="S::u2267086@live.warwick.ac.uk::33ad319c-faab-44e7-b730-ab3160d18fae" providerId="AD" clId="Web-{615CBCBB-1D77-4BE8-BB36-D0BA32264A89}" dt="2023-02-28T19:37:01.625" v="239"/>
          <ac:graphicFrameMkLst>
            <pc:docMk/>
            <pc:sldMk cId="1748358944" sldId="459"/>
            <ac:graphicFrameMk id="8" creationId="{5D292280-1851-FBD3-7A22-C0C64A46064D}"/>
          </ac:graphicFrameMkLst>
        </pc:graphicFrameChg>
        <pc:graphicFrameChg chg="mod modGraphic">
          <ac:chgData name="CHEN, KATHY (PGR)" userId="S::u2267086@live.warwick.ac.uk::33ad319c-faab-44e7-b730-ab3160d18fae" providerId="AD" clId="Web-{615CBCBB-1D77-4BE8-BB36-D0BA32264A89}" dt="2023-02-28T19:37:15.469" v="242"/>
          <ac:graphicFrameMkLst>
            <pc:docMk/>
            <pc:sldMk cId="1748358944" sldId="459"/>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8:00.346" v="256" actId="20577"/>
        <pc:sldMkLst>
          <pc:docMk/>
          <pc:sldMk cId="385670262" sldId="460"/>
        </pc:sldMkLst>
        <pc:spChg chg="mod">
          <ac:chgData name="CHEN, KATHY (PGR)" userId="S::u2267086@live.warwick.ac.uk::33ad319c-faab-44e7-b730-ab3160d18fae" providerId="AD" clId="Web-{615CBCBB-1D77-4BE8-BB36-D0BA32264A89}" dt="2023-02-28T19:38:00.346" v="256" actId="20577"/>
          <ac:spMkLst>
            <pc:docMk/>
            <pc:sldMk cId="385670262" sldId="460"/>
            <ac:spMk id="3" creationId="{6BBFEDCC-1B51-5E8D-72D3-3AE797F1178F}"/>
          </ac:spMkLst>
        </pc:spChg>
        <pc:graphicFrameChg chg="del mod modGraphic">
          <ac:chgData name="CHEN, KATHY (PGR)" userId="S::u2267086@live.warwick.ac.uk::33ad319c-faab-44e7-b730-ab3160d18fae" providerId="AD" clId="Web-{615CBCBB-1D77-4BE8-BB36-D0BA32264A89}" dt="2023-02-28T19:37:42.127" v="248"/>
          <ac:graphicFrameMkLst>
            <pc:docMk/>
            <pc:sldMk cId="385670262" sldId="460"/>
            <ac:graphicFrameMk id="10" creationId="{9FAF8B0C-55D3-1C33-F380-CF252C05A851}"/>
          </ac:graphicFrameMkLst>
        </pc:graphicFrameChg>
      </pc:sldChg>
      <pc:sldChg chg="modSp add replId">
        <pc:chgData name="CHEN, KATHY (PGR)" userId="S::u2267086@live.warwick.ac.uk::33ad319c-faab-44e7-b730-ab3160d18fae" providerId="AD" clId="Web-{615CBCBB-1D77-4BE8-BB36-D0BA32264A89}" dt="2023-02-28T19:38:28.128" v="272" actId="20577"/>
        <pc:sldMkLst>
          <pc:docMk/>
          <pc:sldMk cId="1060788308" sldId="461"/>
        </pc:sldMkLst>
        <pc:spChg chg="mod">
          <ac:chgData name="CHEN, KATHY (PGR)" userId="S::u2267086@live.warwick.ac.uk::33ad319c-faab-44e7-b730-ab3160d18fae" providerId="AD" clId="Web-{615CBCBB-1D77-4BE8-BB36-D0BA32264A89}" dt="2023-02-28T19:38:28.128" v="272" actId="20577"/>
          <ac:spMkLst>
            <pc:docMk/>
            <pc:sldMk cId="1060788308" sldId="461"/>
            <ac:spMk id="3" creationId="{6BBFEDCC-1B51-5E8D-72D3-3AE797F1178F}"/>
          </ac:spMkLst>
        </pc:spChg>
      </pc:sldChg>
      <pc:sldChg chg="addSp modSp add replId">
        <pc:chgData name="CHEN, KATHY (PGR)" userId="S::u2267086@live.warwick.ac.uk::33ad319c-faab-44e7-b730-ab3160d18fae" providerId="AD" clId="Web-{615CBCBB-1D77-4BE8-BB36-D0BA32264A89}" dt="2023-02-28T19:38:51.145" v="278" actId="1076"/>
        <pc:sldMkLst>
          <pc:docMk/>
          <pc:sldMk cId="1022434583" sldId="462"/>
        </pc:sldMkLst>
        <pc:spChg chg="mod">
          <ac:chgData name="CHEN, KATHY (PGR)" userId="S::u2267086@live.warwick.ac.uk::33ad319c-faab-44e7-b730-ab3160d18fae" providerId="AD" clId="Web-{615CBCBB-1D77-4BE8-BB36-D0BA32264A89}" dt="2023-02-28T19:38:43.316" v="275" actId="20577"/>
          <ac:spMkLst>
            <pc:docMk/>
            <pc:sldMk cId="1022434583" sldId="462"/>
            <ac:spMk id="3" creationId="{6BBFEDCC-1B51-5E8D-72D3-3AE797F1178F}"/>
          </ac:spMkLst>
        </pc:spChg>
        <pc:graphicFrameChg chg="add mod modGraphic">
          <ac:chgData name="CHEN, KATHY (PGR)" userId="S::u2267086@live.warwick.ac.uk::33ad319c-faab-44e7-b730-ab3160d18fae" providerId="AD" clId="Web-{615CBCBB-1D77-4BE8-BB36-D0BA32264A89}" dt="2023-02-28T19:38:51.145" v="278" actId="1076"/>
          <ac:graphicFrameMkLst>
            <pc:docMk/>
            <pc:sldMk cId="1022434583" sldId="462"/>
            <ac:graphicFrameMk id="8" creationId="{BCF326AE-1905-0846-B21F-61C29939E6AD}"/>
          </ac:graphicFrameMkLst>
        </pc:graphicFrameChg>
      </pc:sldChg>
      <pc:sldChg chg="addSp delSp modSp add replId">
        <pc:chgData name="CHEN, KATHY (PGR)" userId="S::u2267086@live.warwick.ac.uk::33ad319c-faab-44e7-b730-ab3160d18fae" providerId="AD" clId="Web-{615CBCBB-1D77-4BE8-BB36-D0BA32264A89}" dt="2023-02-28T19:39:10.724" v="283" actId="1076"/>
        <pc:sldMkLst>
          <pc:docMk/>
          <pc:sldMk cId="2858655472" sldId="463"/>
        </pc:sldMkLst>
        <pc:graphicFrameChg chg="del">
          <ac:chgData name="CHEN, KATHY (PGR)" userId="S::u2267086@live.warwick.ac.uk::33ad319c-faab-44e7-b730-ab3160d18fae" providerId="AD" clId="Web-{615CBCBB-1D77-4BE8-BB36-D0BA32264A89}" dt="2023-02-28T19:38:56.614" v="280"/>
          <ac:graphicFrameMkLst>
            <pc:docMk/>
            <pc:sldMk cId="2858655472" sldId="463"/>
            <ac:graphicFrameMk id="8" creationId="{BCF326AE-1905-0846-B21F-61C29939E6AD}"/>
          </ac:graphicFrameMkLst>
        </pc:graphicFrameChg>
        <pc:graphicFrameChg chg="add mod modGraphic">
          <ac:chgData name="CHEN, KATHY (PGR)" userId="S::u2267086@live.warwick.ac.uk::33ad319c-faab-44e7-b730-ab3160d18fae" providerId="AD" clId="Web-{615CBCBB-1D77-4BE8-BB36-D0BA32264A89}" dt="2023-02-28T19:39:10.724" v="283" actId="1076"/>
          <ac:graphicFrameMkLst>
            <pc:docMk/>
            <pc:sldMk cId="2858655472" sldId="463"/>
            <ac:graphicFrameMk id="9" creationId="{AD5FBAE2-152A-3D01-3695-FBC9E44DD96E}"/>
          </ac:graphicFrameMkLst>
        </pc:graphicFrameChg>
      </pc:sldChg>
      <pc:sldChg chg="delSp modSp add replId">
        <pc:chgData name="CHEN, KATHY (PGR)" userId="S::u2267086@live.warwick.ac.uk::33ad319c-faab-44e7-b730-ab3160d18fae" providerId="AD" clId="Web-{615CBCBB-1D77-4BE8-BB36-D0BA32264A89}" dt="2023-02-28T19:39:59.897" v="292" actId="20577"/>
        <pc:sldMkLst>
          <pc:docMk/>
          <pc:sldMk cId="850317712" sldId="464"/>
        </pc:sldMkLst>
        <pc:spChg chg="mod">
          <ac:chgData name="CHEN, KATHY (PGR)" userId="S::u2267086@live.warwick.ac.uk::33ad319c-faab-44e7-b730-ab3160d18fae" providerId="AD" clId="Web-{615CBCBB-1D77-4BE8-BB36-D0BA32264A89}" dt="2023-02-28T19:39:59.897" v="292" actId="20577"/>
          <ac:spMkLst>
            <pc:docMk/>
            <pc:sldMk cId="850317712" sldId="464"/>
            <ac:spMk id="3" creationId="{6BBFEDCC-1B51-5E8D-72D3-3AE797F1178F}"/>
          </ac:spMkLst>
        </pc:spChg>
        <pc:graphicFrameChg chg="del">
          <ac:chgData name="CHEN, KATHY (PGR)" userId="S::u2267086@live.warwick.ac.uk::33ad319c-faab-44e7-b730-ab3160d18fae" providerId="AD" clId="Web-{615CBCBB-1D77-4BE8-BB36-D0BA32264A89}" dt="2023-02-28T19:39:15.286" v="285"/>
          <ac:graphicFrameMkLst>
            <pc:docMk/>
            <pc:sldMk cId="850317712" sldId="464"/>
            <ac:graphicFrameMk id="9" creationId="{AD5FBAE2-152A-3D01-3695-FBC9E44DD96E}"/>
          </ac:graphicFrameMkLst>
        </pc:graphicFrameChg>
      </pc:sldChg>
      <pc:sldChg chg="addSp delSp modSp add replId">
        <pc:chgData name="CHEN, KATHY (PGR)" userId="S::u2267086@live.warwick.ac.uk::33ad319c-faab-44e7-b730-ab3160d18fae" providerId="AD" clId="Web-{615CBCBB-1D77-4BE8-BB36-D0BA32264A89}" dt="2023-02-28T19:42:59.701" v="398" actId="20577"/>
        <pc:sldMkLst>
          <pc:docMk/>
          <pc:sldMk cId="586231661" sldId="465"/>
        </pc:sldMkLst>
        <pc:spChg chg="mod">
          <ac:chgData name="CHEN, KATHY (PGR)" userId="S::u2267086@live.warwick.ac.uk::33ad319c-faab-44e7-b730-ab3160d18fae" providerId="AD" clId="Web-{615CBCBB-1D77-4BE8-BB36-D0BA32264A89}" dt="2023-02-28T19:41:33.057" v="357" actId="20577"/>
          <ac:spMkLst>
            <pc:docMk/>
            <pc:sldMk cId="586231661" sldId="465"/>
            <ac:spMk id="2" creationId="{20C34B7D-E70A-2934-8E22-8DFD850923A8}"/>
          </ac:spMkLst>
        </pc:spChg>
        <pc:spChg chg="mod">
          <ac:chgData name="CHEN, KATHY (PGR)" userId="S::u2267086@live.warwick.ac.uk::33ad319c-faab-44e7-b730-ab3160d18fae" providerId="AD" clId="Web-{615CBCBB-1D77-4BE8-BB36-D0BA32264A89}" dt="2023-02-28T19:42:59.701" v="398" actId="20577"/>
          <ac:spMkLst>
            <pc:docMk/>
            <pc:sldMk cId="586231661" sldId="465"/>
            <ac:spMk id="3" creationId="{6BBFEDCC-1B51-5E8D-72D3-3AE797F1178F}"/>
          </ac:spMkLst>
        </pc:spChg>
        <pc:spChg chg="add del mod">
          <ac:chgData name="CHEN, KATHY (PGR)" userId="S::u2267086@live.warwick.ac.uk::33ad319c-faab-44e7-b730-ab3160d18fae" providerId="AD" clId="Web-{615CBCBB-1D77-4BE8-BB36-D0BA32264A89}" dt="2023-02-28T19:40:23.539" v="301"/>
          <ac:spMkLst>
            <pc:docMk/>
            <pc:sldMk cId="586231661" sldId="465"/>
            <ac:spMk id="9" creationId="{1C8280BE-FE62-B45E-C38B-D123299C07FA}"/>
          </ac:spMkLst>
        </pc:spChg>
        <pc:graphicFrameChg chg="add mod modGraphic">
          <ac:chgData name="CHEN, KATHY (PGR)" userId="S::u2267086@live.warwick.ac.uk::33ad319c-faab-44e7-b730-ab3160d18fae" providerId="AD" clId="Web-{615CBCBB-1D77-4BE8-BB36-D0BA32264A89}" dt="2023-02-28T19:41:28.495" v="356" actId="1076"/>
          <ac:graphicFrameMkLst>
            <pc:docMk/>
            <pc:sldMk cId="586231661" sldId="465"/>
            <ac:graphicFrameMk id="8" creationId="{381C20B3-5620-740B-A077-F7430051349E}"/>
          </ac:graphicFrameMkLst>
        </pc:graphicFrameChg>
      </pc:sldChg>
      <pc:sldChg chg="delSp modSp add replId">
        <pc:chgData name="CHEN, KATHY (PGR)" userId="S::u2267086@live.warwick.ac.uk::33ad319c-faab-44e7-b730-ab3160d18fae" providerId="AD" clId="Web-{615CBCBB-1D77-4BE8-BB36-D0BA32264A89}" dt="2023-02-28T19:44:17.923" v="441" actId="20577"/>
        <pc:sldMkLst>
          <pc:docMk/>
          <pc:sldMk cId="3730488837" sldId="466"/>
        </pc:sldMkLst>
        <pc:spChg chg="mod">
          <ac:chgData name="CHEN, KATHY (PGR)" userId="S::u2267086@live.warwick.ac.uk::33ad319c-faab-44e7-b730-ab3160d18fae" providerId="AD" clId="Web-{615CBCBB-1D77-4BE8-BB36-D0BA32264A89}" dt="2023-02-28T19:43:48.500" v="432" actId="20577"/>
          <ac:spMkLst>
            <pc:docMk/>
            <pc:sldMk cId="3730488837" sldId="466"/>
            <ac:spMk id="2" creationId="{20C34B7D-E70A-2934-8E22-8DFD850923A8}"/>
          </ac:spMkLst>
        </pc:spChg>
        <pc:spChg chg="mod">
          <ac:chgData name="CHEN, KATHY (PGR)" userId="S::u2267086@live.warwick.ac.uk::33ad319c-faab-44e7-b730-ab3160d18fae" providerId="AD" clId="Web-{615CBCBB-1D77-4BE8-BB36-D0BA32264A89}" dt="2023-02-28T19:44:17.923" v="441" actId="20577"/>
          <ac:spMkLst>
            <pc:docMk/>
            <pc:sldMk cId="3730488837" sldId="466"/>
            <ac:spMk id="3" creationId="{6BBFEDCC-1B51-5E8D-72D3-3AE797F1178F}"/>
          </ac:spMkLst>
        </pc:spChg>
        <pc:graphicFrameChg chg="del">
          <ac:chgData name="CHEN, KATHY (PGR)" userId="S::u2267086@live.warwick.ac.uk::33ad319c-faab-44e7-b730-ab3160d18fae" providerId="AD" clId="Web-{615CBCBB-1D77-4BE8-BB36-D0BA32264A89}" dt="2023-02-28T19:43:19.343" v="400"/>
          <ac:graphicFrameMkLst>
            <pc:docMk/>
            <pc:sldMk cId="3730488837" sldId="466"/>
            <ac:graphicFrameMk id="8" creationId="{381C20B3-5620-740B-A077-F7430051349E}"/>
          </ac:graphicFrameMkLst>
        </pc:graphicFrameChg>
      </pc:sldChg>
      <pc:sldChg chg="modSp add replId">
        <pc:chgData name="CHEN, KATHY (PGR)" userId="S::u2267086@live.warwick.ac.uk::33ad319c-faab-44e7-b730-ab3160d18fae" providerId="AD" clId="Web-{615CBCBB-1D77-4BE8-BB36-D0BA32264A89}" dt="2023-02-28T19:44:38.017" v="446" actId="20577"/>
        <pc:sldMkLst>
          <pc:docMk/>
          <pc:sldMk cId="1133347326" sldId="467"/>
        </pc:sldMkLst>
        <pc:spChg chg="mod">
          <ac:chgData name="CHEN, KATHY (PGR)" userId="S::u2267086@live.warwick.ac.uk::33ad319c-faab-44e7-b730-ab3160d18fae" providerId="AD" clId="Web-{615CBCBB-1D77-4BE8-BB36-D0BA32264A89}" dt="2023-02-28T19:44:38.017" v="446" actId="20577"/>
          <ac:spMkLst>
            <pc:docMk/>
            <pc:sldMk cId="1133347326" sldId="467"/>
            <ac:spMk id="3" creationId="{6BBFEDCC-1B51-5E8D-72D3-3AE797F1178F}"/>
          </ac:spMkLst>
        </pc:spChg>
      </pc:sldChg>
      <pc:sldChg chg="addSp modSp add replId">
        <pc:chgData name="CHEN, KATHY (PGR)" userId="S::u2267086@live.warwick.ac.uk::33ad319c-faab-44e7-b730-ab3160d18fae" providerId="AD" clId="Web-{615CBCBB-1D77-4BE8-BB36-D0BA32264A89}" dt="2023-02-28T19:47:28.665" v="483"/>
        <pc:sldMkLst>
          <pc:docMk/>
          <pc:sldMk cId="2326726683" sldId="468"/>
        </pc:sldMkLst>
        <pc:spChg chg="mod">
          <ac:chgData name="CHEN, KATHY (PGR)" userId="S::u2267086@live.warwick.ac.uk::33ad319c-faab-44e7-b730-ab3160d18fae" providerId="AD" clId="Web-{615CBCBB-1D77-4BE8-BB36-D0BA32264A89}" dt="2023-02-28T19:45:17.644" v="455" actId="20577"/>
          <ac:spMkLst>
            <pc:docMk/>
            <pc:sldMk cId="2326726683" sldId="468"/>
            <ac:spMk id="3" creationId="{6BBFEDCC-1B51-5E8D-72D3-3AE797F1178F}"/>
          </ac:spMkLst>
        </pc:spChg>
        <pc:spChg chg="add mod">
          <ac:chgData name="CHEN, KATHY (PGR)" userId="S::u2267086@live.warwick.ac.uk::33ad319c-faab-44e7-b730-ab3160d18fae" providerId="AD" clId="Web-{615CBCBB-1D77-4BE8-BB36-D0BA32264A89}" dt="2023-02-28T19:47:20.930" v="482" actId="1076"/>
          <ac:spMkLst>
            <pc:docMk/>
            <pc:sldMk cId="2326726683" sldId="468"/>
            <ac:spMk id="9" creationId="{8ABDE436-33AA-2968-99CC-33B8612284DE}"/>
          </ac:spMkLst>
        </pc:spChg>
        <pc:graphicFrameChg chg="add mod modGraphic">
          <ac:chgData name="CHEN, KATHY (PGR)" userId="S::u2267086@live.warwick.ac.uk::33ad319c-faab-44e7-b730-ab3160d18fae" providerId="AD" clId="Web-{615CBCBB-1D77-4BE8-BB36-D0BA32264A89}" dt="2023-02-28T19:47:28.665" v="483"/>
          <ac:graphicFrameMkLst>
            <pc:docMk/>
            <pc:sldMk cId="2326726683" sldId="468"/>
            <ac:graphicFrameMk id="8" creationId="{616BB52C-9B55-53B4-D8E5-AA053631D00C}"/>
          </ac:graphicFrameMkLst>
        </pc:graphicFrameChg>
      </pc:sldChg>
      <pc:sldChg chg="addSp delSp modSp add replId">
        <pc:chgData name="CHEN, KATHY (PGR)" userId="S::u2267086@live.warwick.ac.uk::33ad319c-faab-44e7-b730-ab3160d18fae" providerId="AD" clId="Web-{615CBCBB-1D77-4BE8-BB36-D0BA32264A89}" dt="2023-02-28T19:49:26.216" v="520" actId="20577"/>
        <pc:sldMkLst>
          <pc:docMk/>
          <pc:sldMk cId="3123405472" sldId="469"/>
        </pc:sldMkLst>
        <pc:spChg chg="mod">
          <ac:chgData name="CHEN, KATHY (PGR)" userId="S::u2267086@live.warwick.ac.uk::33ad319c-faab-44e7-b730-ab3160d18fae" providerId="AD" clId="Web-{615CBCBB-1D77-4BE8-BB36-D0BA32264A89}" dt="2023-02-28T19:49:26.216" v="520" actId="20577"/>
          <ac:spMkLst>
            <pc:docMk/>
            <pc:sldMk cId="3123405472" sldId="469"/>
            <ac:spMk id="3" creationId="{6BBFEDCC-1B51-5E8D-72D3-3AE797F1178F}"/>
          </ac:spMkLst>
        </pc:spChg>
        <pc:graphicFrameChg chg="del">
          <ac:chgData name="CHEN, KATHY (PGR)" userId="S::u2267086@live.warwick.ac.uk::33ad319c-faab-44e7-b730-ab3160d18fae" providerId="AD" clId="Web-{615CBCBB-1D77-4BE8-BB36-D0BA32264A89}" dt="2023-02-28T19:47:33.962" v="484"/>
          <ac:graphicFrameMkLst>
            <pc:docMk/>
            <pc:sldMk cId="3123405472" sldId="469"/>
            <ac:graphicFrameMk id="8" creationId="{616BB52C-9B55-53B4-D8E5-AA053631D00C}"/>
          </ac:graphicFrameMkLst>
        </pc:graphicFrameChg>
        <pc:picChg chg="add mod">
          <ac:chgData name="CHEN, KATHY (PGR)" userId="S::u2267086@live.warwick.ac.uk::33ad319c-faab-44e7-b730-ab3160d18fae" providerId="AD" clId="Web-{615CBCBB-1D77-4BE8-BB36-D0BA32264A89}" dt="2023-02-28T19:48:34.480" v="498" actId="1076"/>
          <ac:picMkLst>
            <pc:docMk/>
            <pc:sldMk cId="3123405472" sldId="469"/>
            <ac:picMk id="6" creationId="{756C188F-C54E-C76C-903D-034AE70B5DF2}"/>
          </ac:picMkLst>
        </pc:picChg>
      </pc:sldChg>
      <pc:sldChg chg="addSp delSp modSp add replId">
        <pc:chgData name="CHEN, KATHY (PGR)" userId="S::u2267086@live.warwick.ac.uk::33ad319c-faab-44e7-b730-ab3160d18fae" providerId="AD" clId="Web-{615CBCBB-1D77-4BE8-BB36-D0BA32264A89}" dt="2023-02-28T19:51:22.814" v="563" actId="1076"/>
        <pc:sldMkLst>
          <pc:docMk/>
          <pc:sldMk cId="3226199609" sldId="470"/>
        </pc:sldMkLst>
        <pc:spChg chg="mod">
          <ac:chgData name="CHEN, KATHY (PGR)" userId="S::u2267086@live.warwick.ac.uk::33ad319c-faab-44e7-b730-ab3160d18fae" providerId="AD" clId="Web-{615CBCBB-1D77-4BE8-BB36-D0BA32264A89}" dt="2023-02-28T19:51:21.689" v="562" actId="20577"/>
          <ac:spMkLst>
            <pc:docMk/>
            <pc:sldMk cId="3226199609" sldId="470"/>
            <ac:spMk id="3" creationId="{6BBFEDCC-1B51-5E8D-72D3-3AE797F1178F}"/>
          </ac:spMkLst>
        </pc:spChg>
        <pc:picChg chg="del">
          <ac:chgData name="CHEN, KATHY (PGR)" userId="S::u2267086@live.warwick.ac.uk::33ad319c-faab-44e7-b730-ab3160d18fae" providerId="AD" clId="Web-{615CBCBB-1D77-4BE8-BB36-D0BA32264A89}" dt="2023-02-28T19:49:29.419" v="522"/>
          <ac:picMkLst>
            <pc:docMk/>
            <pc:sldMk cId="3226199609" sldId="470"/>
            <ac:picMk id="6" creationId="{756C188F-C54E-C76C-903D-034AE70B5DF2}"/>
          </ac:picMkLst>
        </pc:picChg>
        <pc:picChg chg="add mod">
          <ac:chgData name="CHEN, KATHY (PGR)" userId="S::u2267086@live.warwick.ac.uk::33ad319c-faab-44e7-b730-ab3160d18fae" providerId="AD" clId="Web-{615CBCBB-1D77-4BE8-BB36-D0BA32264A89}" dt="2023-02-28T19:50:11.452" v="536" actId="1076"/>
          <ac:picMkLst>
            <pc:docMk/>
            <pc:sldMk cId="3226199609" sldId="470"/>
            <ac:picMk id="8" creationId="{351C36CF-1930-F10B-F2B7-B29709417F44}"/>
          </ac:picMkLst>
        </pc:picChg>
        <pc:picChg chg="add mod">
          <ac:chgData name="CHEN, KATHY (PGR)" userId="S::u2267086@live.warwick.ac.uk::33ad319c-faab-44e7-b730-ab3160d18fae" providerId="AD" clId="Web-{615CBCBB-1D77-4BE8-BB36-D0BA32264A89}" dt="2023-02-28T19:51:22.814" v="563" actId="1076"/>
          <ac:picMkLst>
            <pc:docMk/>
            <pc:sldMk cId="3226199609" sldId="470"/>
            <ac:picMk id="9" creationId="{EFE8189D-C8A5-3CE9-AEE1-AB632152A319}"/>
          </ac:picMkLst>
        </pc:picChg>
      </pc:sldChg>
      <pc:sldChg chg="addSp delSp modSp add replId">
        <pc:chgData name="CHEN, KATHY (PGR)" userId="S::u2267086@live.warwick.ac.uk::33ad319c-faab-44e7-b730-ab3160d18fae" providerId="AD" clId="Web-{615CBCBB-1D77-4BE8-BB36-D0BA32264A89}" dt="2023-02-28T19:55:29.417" v="654" actId="20577"/>
        <pc:sldMkLst>
          <pc:docMk/>
          <pc:sldMk cId="3331686501" sldId="471"/>
        </pc:sldMkLst>
        <pc:spChg chg="del">
          <ac:chgData name="CHEN, KATHY (PGR)" userId="S::u2267086@live.warwick.ac.uk::33ad319c-faab-44e7-b730-ab3160d18fae" providerId="AD" clId="Web-{615CBCBB-1D77-4BE8-BB36-D0BA32264A89}" dt="2023-02-28T19:53:47.757" v="622"/>
          <ac:spMkLst>
            <pc:docMk/>
            <pc:sldMk cId="3331686501" sldId="471"/>
            <ac:spMk id="2" creationId="{20C34B7D-E70A-2934-8E22-8DFD850923A8}"/>
          </ac:spMkLst>
        </pc:spChg>
        <pc:spChg chg="mod">
          <ac:chgData name="CHEN, KATHY (PGR)" userId="S::u2267086@live.warwick.ac.uk::33ad319c-faab-44e7-b730-ab3160d18fae" providerId="AD" clId="Web-{615CBCBB-1D77-4BE8-BB36-D0BA32264A89}" dt="2023-02-28T19:55:29.417" v="654" actId="20577"/>
          <ac:spMkLst>
            <pc:docMk/>
            <pc:sldMk cId="3331686501" sldId="471"/>
            <ac:spMk id="3" creationId="{6BBFEDCC-1B51-5E8D-72D3-3AE797F1178F}"/>
          </ac:spMkLst>
        </pc:spChg>
        <pc:picChg chg="add mod">
          <ac:chgData name="CHEN, KATHY (PGR)" userId="S::u2267086@live.warwick.ac.uk::33ad319c-faab-44e7-b730-ab3160d18fae" providerId="AD" clId="Web-{615CBCBB-1D77-4BE8-BB36-D0BA32264A89}" dt="2023-02-28T19:54:35.165" v="636" actId="1076"/>
          <ac:picMkLst>
            <pc:docMk/>
            <pc:sldMk cId="3331686501" sldId="471"/>
            <ac:picMk id="6" creationId="{C9BE5F21-ADFB-8941-4E85-EAF5C222B32B}"/>
          </ac:picMkLst>
        </pc:picChg>
        <pc:picChg chg="del">
          <ac:chgData name="CHEN, KATHY (PGR)" userId="S::u2267086@live.warwick.ac.uk::33ad319c-faab-44e7-b730-ab3160d18fae" providerId="AD" clId="Web-{615CBCBB-1D77-4BE8-BB36-D0BA32264A89}" dt="2023-02-28T19:51:26.814" v="565"/>
          <ac:picMkLst>
            <pc:docMk/>
            <pc:sldMk cId="3331686501" sldId="471"/>
            <ac:picMk id="8" creationId="{351C36CF-1930-F10B-F2B7-B29709417F44}"/>
          </ac:picMkLst>
        </pc:picChg>
        <pc:picChg chg="del">
          <ac:chgData name="CHEN, KATHY (PGR)" userId="S::u2267086@live.warwick.ac.uk::33ad319c-faab-44e7-b730-ab3160d18fae" providerId="AD" clId="Web-{615CBCBB-1D77-4BE8-BB36-D0BA32264A89}" dt="2023-02-28T19:51:28.111" v="566"/>
          <ac:picMkLst>
            <pc:docMk/>
            <pc:sldMk cId="3331686501" sldId="471"/>
            <ac:picMk id="9" creationId="{EFE8189D-C8A5-3CE9-AEE1-AB632152A319}"/>
          </ac:picMkLst>
        </pc:picChg>
        <pc:picChg chg="add mod">
          <ac:chgData name="CHEN, KATHY (PGR)" userId="S::u2267086@live.warwick.ac.uk::33ad319c-faab-44e7-b730-ab3160d18fae" providerId="AD" clId="Web-{615CBCBB-1D77-4BE8-BB36-D0BA32264A89}" dt="2023-02-28T19:55:08.120" v="647" actId="1076"/>
          <ac:picMkLst>
            <pc:docMk/>
            <pc:sldMk cId="3331686501" sldId="471"/>
            <ac:picMk id="10" creationId="{4BF35FBB-4481-6F42-FECC-C7392B14D7BA}"/>
          </ac:picMkLst>
        </pc:picChg>
      </pc:sldChg>
      <pc:sldChg chg="delSp modSp add replId">
        <pc:chgData name="CHEN, KATHY (PGR)" userId="S::u2267086@live.warwick.ac.uk::33ad319c-faab-44e7-b730-ab3160d18fae" providerId="AD" clId="Web-{615CBCBB-1D77-4BE8-BB36-D0BA32264A89}" dt="2023-02-28T19:56:18.622" v="663" actId="20577"/>
        <pc:sldMkLst>
          <pc:docMk/>
          <pc:sldMk cId="4032059802" sldId="472"/>
        </pc:sldMkLst>
        <pc:spChg chg="mod">
          <ac:chgData name="CHEN, KATHY (PGR)" userId="S::u2267086@live.warwick.ac.uk::33ad319c-faab-44e7-b730-ab3160d18fae" providerId="AD" clId="Web-{615CBCBB-1D77-4BE8-BB36-D0BA32264A89}" dt="2023-02-28T19:56:18.622" v="663" actId="20577"/>
          <ac:spMkLst>
            <pc:docMk/>
            <pc:sldMk cId="4032059802" sldId="472"/>
            <ac:spMk id="3" creationId="{6BBFEDCC-1B51-5E8D-72D3-3AE797F1178F}"/>
          </ac:spMkLst>
        </pc:spChg>
        <pc:picChg chg="del">
          <ac:chgData name="CHEN, KATHY (PGR)" userId="S::u2267086@live.warwick.ac.uk::33ad319c-faab-44e7-b730-ab3160d18fae" providerId="AD" clId="Web-{615CBCBB-1D77-4BE8-BB36-D0BA32264A89}" dt="2023-02-28T19:53:04.287" v="600"/>
          <ac:picMkLst>
            <pc:docMk/>
            <pc:sldMk cId="4032059802" sldId="472"/>
            <ac:picMk id="6" creationId="{C9BE5F21-ADFB-8941-4E85-EAF5C222B32B}"/>
          </ac:picMkLst>
        </pc:picChg>
        <pc:picChg chg="del">
          <ac:chgData name="CHEN, KATHY (PGR)" userId="S::u2267086@live.warwick.ac.uk::33ad319c-faab-44e7-b730-ab3160d18fae" providerId="AD" clId="Web-{615CBCBB-1D77-4BE8-BB36-D0BA32264A89}" dt="2023-02-28T19:53:05.599" v="601"/>
          <ac:picMkLst>
            <pc:docMk/>
            <pc:sldMk cId="4032059802" sldId="472"/>
            <ac:picMk id="10" creationId="{4BF35FBB-4481-6F42-FECC-C7392B14D7BA}"/>
          </ac:picMkLst>
        </pc:picChg>
      </pc:sldChg>
      <pc:sldChg chg="modSp add replId">
        <pc:chgData name="CHEN, KATHY (PGR)" userId="S::u2267086@live.warwick.ac.uk::33ad319c-faab-44e7-b730-ab3160d18fae" providerId="AD" clId="Web-{615CBCBB-1D77-4BE8-BB36-D0BA32264A89}" dt="2023-02-28T19:56:54.124" v="680" actId="20577"/>
        <pc:sldMkLst>
          <pc:docMk/>
          <pc:sldMk cId="2463161979" sldId="473"/>
        </pc:sldMkLst>
        <pc:spChg chg="mod">
          <ac:chgData name="CHEN, KATHY (PGR)" userId="S::u2267086@live.warwick.ac.uk::33ad319c-faab-44e7-b730-ab3160d18fae" providerId="AD" clId="Web-{615CBCBB-1D77-4BE8-BB36-D0BA32264A89}" dt="2023-02-28T19:56:54.124" v="680" actId="20577"/>
          <ac:spMkLst>
            <pc:docMk/>
            <pc:sldMk cId="2463161979" sldId="473"/>
            <ac:spMk id="3" creationId="{6BBFEDCC-1B51-5E8D-72D3-3AE797F1178F}"/>
          </ac:spMkLst>
        </pc:spChg>
      </pc:sldChg>
      <pc:sldChg chg="modSp add replId">
        <pc:chgData name="CHEN, KATHY (PGR)" userId="S::u2267086@live.warwick.ac.uk::33ad319c-faab-44e7-b730-ab3160d18fae" providerId="AD" clId="Web-{615CBCBB-1D77-4BE8-BB36-D0BA32264A89}" dt="2023-02-28T19:59:04.176" v="730" actId="20577"/>
        <pc:sldMkLst>
          <pc:docMk/>
          <pc:sldMk cId="3227864136" sldId="474"/>
        </pc:sldMkLst>
        <pc:spChg chg="mod">
          <ac:chgData name="CHEN, KATHY (PGR)" userId="S::u2267086@live.warwick.ac.uk::33ad319c-faab-44e7-b730-ab3160d18fae" providerId="AD" clId="Web-{615CBCBB-1D77-4BE8-BB36-D0BA32264A89}" dt="2023-02-28T19:59:04.176" v="730" actId="20577"/>
          <ac:spMkLst>
            <pc:docMk/>
            <pc:sldMk cId="3227864136" sldId="474"/>
            <ac:spMk id="3" creationId="{6BBFEDCC-1B51-5E8D-72D3-3AE797F1178F}"/>
          </ac:spMkLst>
        </pc:spChg>
      </pc:sldChg>
      <pc:sldChg chg="delSp modSp add ord replId">
        <pc:chgData name="CHEN, KATHY (PGR)" userId="S::u2267086@live.warwick.ac.uk::33ad319c-faab-44e7-b730-ab3160d18fae" providerId="AD" clId="Web-{615CBCBB-1D77-4BE8-BB36-D0BA32264A89}" dt="2023-02-28T19:58:09.861" v="709"/>
        <pc:sldMkLst>
          <pc:docMk/>
          <pc:sldMk cId="982364583" sldId="475"/>
        </pc:sldMkLst>
        <pc:spChg chg="del">
          <ac:chgData name="CHEN, KATHY (PGR)" userId="S::u2267086@live.warwick.ac.uk::33ad319c-faab-44e7-b730-ab3160d18fae" providerId="AD" clId="Web-{615CBCBB-1D77-4BE8-BB36-D0BA32264A89}" dt="2023-02-28T19:57:27.828" v="689"/>
          <ac:spMkLst>
            <pc:docMk/>
            <pc:sldMk cId="982364583" sldId="475"/>
            <ac:spMk id="2" creationId="{20C34B7D-E70A-2934-8E22-8DFD850923A8}"/>
          </ac:spMkLst>
        </pc:spChg>
        <pc:spChg chg="mod">
          <ac:chgData name="CHEN, KATHY (PGR)" userId="S::u2267086@live.warwick.ac.uk::33ad319c-faab-44e7-b730-ab3160d18fae" providerId="AD" clId="Web-{615CBCBB-1D77-4BE8-BB36-D0BA32264A89}" dt="2023-02-28T19:58:09.345" v="708" actId="20577"/>
          <ac:spMkLst>
            <pc:docMk/>
            <pc:sldMk cId="982364583" sldId="475"/>
            <ac:spMk id="3" creationId="{6BBFEDCC-1B51-5E8D-72D3-3AE797F1178F}"/>
          </ac:spMkLst>
        </pc:spChg>
      </pc:sldChg>
      <pc:sldChg chg="modSp add replId">
        <pc:chgData name="CHEN, KATHY (PGR)" userId="S::u2267086@live.warwick.ac.uk::33ad319c-faab-44e7-b730-ab3160d18fae" providerId="AD" clId="Web-{615CBCBB-1D77-4BE8-BB36-D0BA32264A89}" dt="2023-02-28T19:59:52.740" v="751" actId="20577"/>
        <pc:sldMkLst>
          <pc:docMk/>
          <pc:sldMk cId="1561221133" sldId="476"/>
        </pc:sldMkLst>
        <pc:spChg chg="mod">
          <ac:chgData name="CHEN, KATHY (PGR)" userId="S::u2267086@live.warwick.ac.uk::33ad319c-faab-44e7-b730-ab3160d18fae" providerId="AD" clId="Web-{615CBCBB-1D77-4BE8-BB36-D0BA32264A89}" dt="2023-02-28T19:59:52.740" v="751" actId="20577"/>
          <ac:spMkLst>
            <pc:docMk/>
            <pc:sldMk cId="1561221133" sldId="476"/>
            <ac:spMk id="3" creationId="{6BBFEDCC-1B51-5E8D-72D3-3AE797F1178F}"/>
          </ac:spMkLst>
        </pc:spChg>
      </pc:sldChg>
      <pc:sldChg chg="modSp add replId">
        <pc:chgData name="CHEN, KATHY (PGR)" userId="S::u2267086@live.warwick.ac.uk::33ad319c-faab-44e7-b730-ab3160d18fae" providerId="AD" clId="Web-{615CBCBB-1D77-4BE8-BB36-D0BA32264A89}" dt="2023-02-28T20:00:16.772" v="760" actId="20577"/>
        <pc:sldMkLst>
          <pc:docMk/>
          <pc:sldMk cId="2615794455" sldId="477"/>
        </pc:sldMkLst>
        <pc:spChg chg="mod">
          <ac:chgData name="CHEN, KATHY (PGR)" userId="S::u2267086@live.warwick.ac.uk::33ad319c-faab-44e7-b730-ab3160d18fae" providerId="AD" clId="Web-{615CBCBB-1D77-4BE8-BB36-D0BA32264A89}" dt="2023-02-28T20:00:16.772" v="760" actId="20577"/>
          <ac:spMkLst>
            <pc:docMk/>
            <pc:sldMk cId="2615794455" sldId="477"/>
            <ac:spMk id="3" creationId="{6BBFEDCC-1B51-5E8D-72D3-3AE797F1178F}"/>
          </ac:spMkLst>
        </pc:spChg>
      </pc:sldChg>
      <pc:sldChg chg="modSp add replId">
        <pc:chgData name="CHEN, KATHY (PGR)" userId="S::u2267086@live.warwick.ac.uk::33ad319c-faab-44e7-b730-ab3160d18fae" providerId="AD" clId="Web-{615CBCBB-1D77-4BE8-BB36-D0BA32264A89}" dt="2023-02-28T20:00:34.445" v="766" actId="20577"/>
        <pc:sldMkLst>
          <pc:docMk/>
          <pc:sldMk cId="3356013891" sldId="478"/>
        </pc:sldMkLst>
        <pc:spChg chg="mod">
          <ac:chgData name="CHEN, KATHY (PGR)" userId="S::u2267086@live.warwick.ac.uk::33ad319c-faab-44e7-b730-ab3160d18fae" providerId="AD" clId="Web-{615CBCBB-1D77-4BE8-BB36-D0BA32264A89}" dt="2023-02-28T20:00:34.445" v="766" actId="20577"/>
          <ac:spMkLst>
            <pc:docMk/>
            <pc:sldMk cId="3356013891" sldId="478"/>
            <ac:spMk id="3" creationId="{6BBFEDCC-1B51-5E8D-72D3-3AE797F1178F}"/>
          </ac:spMkLst>
        </pc:spChg>
      </pc:sldChg>
      <pc:sldChg chg="modSp add replId">
        <pc:chgData name="CHEN, KATHY (PGR)" userId="S::u2267086@live.warwick.ac.uk::33ad319c-faab-44e7-b730-ab3160d18fae" providerId="AD" clId="Web-{615CBCBB-1D77-4BE8-BB36-D0BA32264A89}" dt="2023-02-28T20:01:18.274" v="779" actId="20577"/>
        <pc:sldMkLst>
          <pc:docMk/>
          <pc:sldMk cId="2625119962" sldId="479"/>
        </pc:sldMkLst>
        <pc:spChg chg="mod">
          <ac:chgData name="CHEN, KATHY (PGR)" userId="S::u2267086@live.warwick.ac.uk::33ad319c-faab-44e7-b730-ab3160d18fae" providerId="AD" clId="Web-{615CBCBB-1D77-4BE8-BB36-D0BA32264A89}" dt="2023-02-28T20:01:18.274" v="779" actId="20577"/>
          <ac:spMkLst>
            <pc:docMk/>
            <pc:sldMk cId="2625119962" sldId="479"/>
            <ac:spMk id="3" creationId="{6BBFEDCC-1B51-5E8D-72D3-3AE797F1178F}"/>
          </ac:spMkLst>
        </pc:spChg>
      </pc:sldChg>
      <pc:sldChg chg="modSp add replId">
        <pc:chgData name="CHEN, KATHY (PGR)" userId="S::u2267086@live.warwick.ac.uk::33ad319c-faab-44e7-b730-ab3160d18fae" providerId="AD" clId="Web-{615CBCBB-1D77-4BE8-BB36-D0BA32264A89}" dt="2023-02-28T20:01:43.025" v="785" actId="20577"/>
        <pc:sldMkLst>
          <pc:docMk/>
          <pc:sldMk cId="1177251665" sldId="480"/>
        </pc:sldMkLst>
        <pc:spChg chg="mod">
          <ac:chgData name="CHEN, KATHY (PGR)" userId="S::u2267086@live.warwick.ac.uk::33ad319c-faab-44e7-b730-ab3160d18fae" providerId="AD" clId="Web-{615CBCBB-1D77-4BE8-BB36-D0BA32264A89}" dt="2023-02-28T20:01:43.025" v="785" actId="20577"/>
          <ac:spMkLst>
            <pc:docMk/>
            <pc:sldMk cId="1177251665" sldId="480"/>
            <ac:spMk id="3" creationId="{6BBFEDCC-1B51-5E8D-72D3-3AE797F1178F}"/>
          </ac:spMkLst>
        </pc:spChg>
      </pc:sldChg>
      <pc:sldChg chg="modSp add replId">
        <pc:chgData name="CHEN, KATHY (PGR)" userId="S::u2267086@live.warwick.ac.uk::33ad319c-faab-44e7-b730-ab3160d18fae" providerId="AD" clId="Web-{615CBCBB-1D77-4BE8-BB36-D0BA32264A89}" dt="2023-02-28T20:02:05.401" v="799" actId="20577"/>
        <pc:sldMkLst>
          <pc:docMk/>
          <pc:sldMk cId="1001308874" sldId="481"/>
        </pc:sldMkLst>
        <pc:spChg chg="mod">
          <ac:chgData name="CHEN, KATHY (PGR)" userId="S::u2267086@live.warwick.ac.uk::33ad319c-faab-44e7-b730-ab3160d18fae" providerId="AD" clId="Web-{615CBCBB-1D77-4BE8-BB36-D0BA32264A89}" dt="2023-02-28T20:02:05.401" v="799" actId="20577"/>
          <ac:spMkLst>
            <pc:docMk/>
            <pc:sldMk cId="1001308874" sldId="481"/>
            <ac:spMk id="3" creationId="{6BBFEDCC-1B51-5E8D-72D3-3AE797F1178F}"/>
          </ac:spMkLst>
        </pc:spChg>
      </pc:sldChg>
      <pc:sldChg chg="modSp add replId">
        <pc:chgData name="CHEN, KATHY (PGR)" userId="S::u2267086@live.warwick.ac.uk::33ad319c-faab-44e7-b730-ab3160d18fae" providerId="AD" clId="Web-{615CBCBB-1D77-4BE8-BB36-D0BA32264A89}" dt="2023-02-28T20:02:24.527" v="804" actId="20577"/>
        <pc:sldMkLst>
          <pc:docMk/>
          <pc:sldMk cId="3951941910" sldId="482"/>
        </pc:sldMkLst>
        <pc:spChg chg="mod">
          <ac:chgData name="CHEN, KATHY (PGR)" userId="S::u2267086@live.warwick.ac.uk::33ad319c-faab-44e7-b730-ab3160d18fae" providerId="AD" clId="Web-{615CBCBB-1D77-4BE8-BB36-D0BA32264A89}" dt="2023-02-28T20:02:24.527" v="804" actId="20577"/>
          <ac:spMkLst>
            <pc:docMk/>
            <pc:sldMk cId="3951941910" sldId="482"/>
            <ac:spMk id="3" creationId="{6BBFEDCC-1B51-5E8D-72D3-3AE797F1178F}"/>
          </ac:spMkLst>
        </pc:spChg>
      </pc:sldChg>
      <pc:sldChg chg="addSp delSp modSp add replId">
        <pc:chgData name="CHEN, KATHY (PGR)" userId="S::u2267086@live.warwick.ac.uk::33ad319c-faab-44e7-b730-ab3160d18fae" providerId="AD" clId="Web-{615CBCBB-1D77-4BE8-BB36-D0BA32264A89}" dt="2023-02-28T20:03:26.202" v="837" actId="20577"/>
        <pc:sldMkLst>
          <pc:docMk/>
          <pc:sldMk cId="411678525" sldId="483"/>
        </pc:sldMkLst>
        <pc:spChg chg="mod">
          <ac:chgData name="CHEN, KATHY (PGR)" userId="S::u2267086@live.warwick.ac.uk::33ad319c-faab-44e7-b730-ab3160d18fae" providerId="AD" clId="Web-{615CBCBB-1D77-4BE8-BB36-D0BA32264A89}" dt="2023-02-28T20:03:26.202" v="837" actId="20577"/>
          <ac:spMkLst>
            <pc:docMk/>
            <pc:sldMk cId="411678525" sldId="483"/>
            <ac:spMk id="3" creationId="{6BBFEDCC-1B51-5E8D-72D3-3AE797F1178F}"/>
          </ac:spMkLst>
        </pc:spChg>
        <pc:picChg chg="add del mod">
          <ac:chgData name="CHEN, KATHY (PGR)" userId="S::u2267086@live.warwick.ac.uk::33ad319c-faab-44e7-b730-ab3160d18fae" providerId="AD" clId="Web-{615CBCBB-1D77-4BE8-BB36-D0BA32264A89}" dt="2023-02-28T20:03:16.310" v="823"/>
          <ac:picMkLst>
            <pc:docMk/>
            <pc:sldMk cId="411678525" sldId="483"/>
            <ac:picMk id="6" creationId="{B714BF9C-DAD9-BC35-A4E8-31BE2BD5F702}"/>
          </ac:picMkLst>
        </pc:pic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BB043CB4-9CEA-4A04-8B46-847B2E4E95AB}"/>
    <pc:docChg chg="addSld delSld modSld sldOrd">
      <pc:chgData name="CHEN, KATHY (PGR)" userId="S::u2267086@live.warwick.ac.uk::33ad319c-faab-44e7-b730-ab3160d18fae" providerId="AD" clId="Web-{BB043CB4-9CEA-4A04-8B46-847B2E4E95AB}" dt="2023-02-28T21:56:36.908" v="841" actId="20577"/>
      <pc:docMkLst>
        <pc:docMk/>
      </pc:docMkLst>
      <pc:sldChg chg="modSp">
        <pc:chgData name="CHEN, KATHY (PGR)" userId="S::u2267086@live.warwick.ac.uk::33ad319c-faab-44e7-b730-ab3160d18fae" providerId="AD" clId="Web-{BB043CB4-9CEA-4A04-8B46-847B2E4E95AB}" dt="2023-02-28T21:36:50.327" v="489" actId="20577"/>
        <pc:sldMkLst>
          <pc:docMk/>
          <pc:sldMk cId="419606111" sldId="449"/>
        </pc:sldMkLst>
        <pc:spChg chg="mod">
          <ac:chgData name="CHEN, KATHY (PGR)" userId="S::u2267086@live.warwick.ac.uk::33ad319c-faab-44e7-b730-ab3160d18fae" providerId="AD" clId="Web-{BB043CB4-9CEA-4A04-8B46-847B2E4E95AB}" dt="2023-02-28T21:36:50.327" v="489" actId="20577"/>
          <ac:spMkLst>
            <pc:docMk/>
            <pc:sldMk cId="419606111" sldId="449"/>
            <ac:spMk id="3" creationId="{6BBFEDCC-1B51-5E8D-72D3-3AE797F1178F}"/>
          </ac:spMkLst>
        </pc:spChg>
        <pc:spChg chg="mod">
          <ac:chgData name="CHEN, KATHY (PGR)" userId="S::u2267086@live.warwick.ac.uk::33ad319c-faab-44e7-b730-ab3160d18fae" providerId="AD" clId="Web-{BB043CB4-9CEA-4A04-8B46-847B2E4E95AB}" dt="2023-02-28T20:04:54.283" v="6" actId="20577"/>
          <ac:spMkLst>
            <pc:docMk/>
            <pc:sldMk cId="419606111" sldId="449"/>
            <ac:spMk id="7" creationId="{7EBA17EC-68BE-5A68-472A-4B0E6C21DA87}"/>
          </ac:spMkLst>
        </pc:spChg>
      </pc:sldChg>
      <pc:sldChg chg="modSp">
        <pc:chgData name="CHEN, KATHY (PGR)" userId="S::u2267086@live.warwick.ac.uk::33ad319c-faab-44e7-b730-ab3160d18fae" providerId="AD" clId="Web-{BB043CB4-9CEA-4A04-8B46-847B2E4E95AB}" dt="2023-02-28T20:08:31.850" v="150" actId="20577"/>
        <pc:sldMkLst>
          <pc:docMk/>
          <pc:sldMk cId="2868258527" sldId="450"/>
        </pc:sldMkLst>
        <pc:spChg chg="mod">
          <ac:chgData name="CHEN, KATHY (PGR)" userId="S::u2267086@live.warwick.ac.uk::33ad319c-faab-44e7-b730-ab3160d18fae" providerId="AD" clId="Web-{BB043CB4-9CEA-4A04-8B46-847B2E4E95AB}" dt="2023-02-28T20:08:20.178" v="147" actId="20577"/>
          <ac:spMkLst>
            <pc:docMk/>
            <pc:sldMk cId="2868258527" sldId="450"/>
            <ac:spMk id="2" creationId="{20C34B7D-E70A-2934-8E22-8DFD850923A8}"/>
          </ac:spMkLst>
        </pc:spChg>
        <pc:spChg chg="mod">
          <ac:chgData name="CHEN, KATHY (PGR)" userId="S::u2267086@live.warwick.ac.uk::33ad319c-faab-44e7-b730-ab3160d18fae" providerId="AD" clId="Web-{BB043CB4-9CEA-4A04-8B46-847B2E4E95AB}" dt="2023-02-28T20:08:31.850" v="150" actId="20577"/>
          <ac:spMkLst>
            <pc:docMk/>
            <pc:sldMk cId="2868258527" sldId="450"/>
            <ac:spMk id="3" creationId="{6BBFEDCC-1B51-5E8D-72D3-3AE797F1178F}"/>
          </ac:spMkLst>
        </pc:spChg>
        <pc:spChg chg="mod">
          <ac:chgData name="CHEN, KATHY (PGR)" userId="S::u2267086@live.warwick.ac.uk::33ad319c-faab-44e7-b730-ab3160d18fae" providerId="AD" clId="Web-{BB043CB4-9CEA-4A04-8B46-847B2E4E95AB}" dt="2023-02-28T20:06:56.692" v="96"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BB043CB4-9CEA-4A04-8B46-847B2E4E95AB}" dt="2023-02-28T20:09:08.897" v="159" actId="1076"/>
        <pc:sldMkLst>
          <pc:docMk/>
          <pc:sldMk cId="2624368214" sldId="451"/>
        </pc:sldMkLst>
        <pc:spChg chg="mod">
          <ac:chgData name="CHEN, KATHY (PGR)" userId="S::u2267086@live.warwick.ac.uk::33ad319c-faab-44e7-b730-ab3160d18fae" providerId="AD" clId="Web-{BB043CB4-9CEA-4A04-8B46-847B2E4E95AB}" dt="2023-02-28T20:09:00.319" v="155" actId="20577"/>
          <ac:spMkLst>
            <pc:docMk/>
            <pc:sldMk cId="2624368214" sldId="451"/>
            <ac:spMk id="3" creationId="{6BBFEDCC-1B51-5E8D-72D3-3AE797F1178F}"/>
          </ac:spMkLst>
        </pc:spChg>
        <pc:picChg chg="add mod">
          <ac:chgData name="CHEN, KATHY (PGR)" userId="S::u2267086@live.warwick.ac.uk::33ad319c-faab-44e7-b730-ab3160d18fae" providerId="AD" clId="Web-{BB043CB4-9CEA-4A04-8B46-847B2E4E95AB}" dt="2023-02-28T20:09:08.897" v="159" actId="1076"/>
          <ac:picMkLst>
            <pc:docMk/>
            <pc:sldMk cId="2624368214" sldId="451"/>
            <ac:picMk id="6" creationId="{E6507F4A-5859-8EB4-55A8-FD629E4E3008}"/>
          </ac:picMkLst>
        </pc:picChg>
      </pc:sldChg>
      <pc:sldChg chg="del">
        <pc:chgData name="CHEN, KATHY (PGR)" userId="S::u2267086@live.warwick.ac.uk::33ad319c-faab-44e7-b730-ab3160d18fae" providerId="AD" clId="Web-{BB043CB4-9CEA-4A04-8B46-847B2E4E95AB}" dt="2023-02-28T20:07:00.239" v="97"/>
        <pc:sldMkLst>
          <pc:docMk/>
          <pc:sldMk cId="4275807398" sldId="451"/>
        </pc:sldMkLst>
      </pc:sldChg>
      <pc:sldChg chg="del">
        <pc:chgData name="CHEN, KATHY (PGR)" userId="S::u2267086@live.warwick.ac.uk::33ad319c-faab-44e7-b730-ab3160d18fae" providerId="AD" clId="Web-{BB043CB4-9CEA-4A04-8B46-847B2E4E95AB}" dt="2023-02-28T20:07:02.458" v="98"/>
        <pc:sldMkLst>
          <pc:docMk/>
          <pc:sldMk cId="1700685518" sldId="452"/>
        </pc:sldMkLst>
      </pc:sldChg>
      <pc:sldChg chg="delSp modSp add replId">
        <pc:chgData name="CHEN, KATHY (PGR)" userId="S::u2267086@live.warwick.ac.uk::33ad319c-faab-44e7-b730-ab3160d18fae" providerId="AD" clId="Web-{BB043CB4-9CEA-4A04-8B46-847B2E4E95AB}" dt="2023-02-28T20:09:29.085" v="164" actId="20577"/>
        <pc:sldMkLst>
          <pc:docMk/>
          <pc:sldMk cId="2540745953" sldId="452"/>
        </pc:sldMkLst>
        <pc:spChg chg="mod">
          <ac:chgData name="CHEN, KATHY (PGR)" userId="S::u2267086@live.warwick.ac.uk::33ad319c-faab-44e7-b730-ab3160d18fae" providerId="AD" clId="Web-{BB043CB4-9CEA-4A04-8B46-847B2E4E95AB}" dt="2023-02-28T20:09:29.085" v="164" actId="20577"/>
          <ac:spMkLst>
            <pc:docMk/>
            <pc:sldMk cId="2540745953" sldId="452"/>
            <ac:spMk id="3" creationId="{6BBFEDCC-1B51-5E8D-72D3-3AE797F1178F}"/>
          </ac:spMkLst>
        </pc:spChg>
        <pc:picChg chg="del">
          <ac:chgData name="CHEN, KATHY (PGR)" userId="S::u2267086@live.warwick.ac.uk::33ad319c-faab-44e7-b730-ab3160d18fae" providerId="AD" clId="Web-{BB043CB4-9CEA-4A04-8B46-847B2E4E95AB}" dt="2023-02-28T20:09:15.241" v="161"/>
          <ac:picMkLst>
            <pc:docMk/>
            <pc:sldMk cId="2540745953" sldId="452"/>
            <ac:picMk id="6" creationId="{E6507F4A-5859-8EB4-55A8-FD629E4E3008}"/>
          </ac:picMkLst>
        </pc:picChg>
      </pc:sldChg>
      <pc:sldChg chg="addSp modSp add replId">
        <pc:chgData name="CHEN, KATHY (PGR)" userId="S::u2267086@live.warwick.ac.uk::33ad319c-faab-44e7-b730-ab3160d18fae" providerId="AD" clId="Web-{BB043CB4-9CEA-4A04-8B46-847B2E4E95AB}" dt="2023-02-28T20:11:13.540" v="174" actId="14100"/>
        <pc:sldMkLst>
          <pc:docMk/>
          <pc:sldMk cId="1102009844" sldId="453"/>
        </pc:sldMkLst>
        <pc:spChg chg="mod">
          <ac:chgData name="CHEN, KATHY (PGR)" userId="S::u2267086@live.warwick.ac.uk::33ad319c-faab-44e7-b730-ab3160d18fae" providerId="AD" clId="Web-{BB043CB4-9CEA-4A04-8B46-847B2E4E95AB}" dt="2023-02-28T20:10:58.446" v="172" actId="1076"/>
          <ac:spMkLst>
            <pc:docMk/>
            <pc:sldMk cId="1102009844" sldId="453"/>
            <ac:spMk id="3" creationId="{6BBFEDCC-1B51-5E8D-72D3-3AE797F1178F}"/>
          </ac:spMkLst>
        </pc:spChg>
        <pc:picChg chg="add mod">
          <ac:chgData name="CHEN, KATHY (PGR)" userId="S::u2267086@live.warwick.ac.uk::33ad319c-faab-44e7-b730-ab3160d18fae" providerId="AD" clId="Web-{BB043CB4-9CEA-4A04-8B46-847B2E4E95AB}" dt="2023-02-28T20:11:13.540" v="174" actId="14100"/>
          <ac:picMkLst>
            <pc:docMk/>
            <pc:sldMk cId="1102009844" sldId="453"/>
            <ac:picMk id="6" creationId="{409F28B2-3A7E-724F-72CC-1FE759CA570C}"/>
          </ac:picMkLst>
        </pc:picChg>
      </pc:sldChg>
      <pc:sldChg chg="del">
        <pc:chgData name="CHEN, KATHY (PGR)" userId="S::u2267086@live.warwick.ac.uk::33ad319c-faab-44e7-b730-ab3160d18fae" providerId="AD" clId="Web-{BB043CB4-9CEA-4A04-8B46-847B2E4E95AB}" dt="2023-02-28T20:07:04.051" v="99"/>
        <pc:sldMkLst>
          <pc:docMk/>
          <pc:sldMk cId="1718755269" sldId="453"/>
        </pc:sldMkLst>
      </pc:sldChg>
      <pc:sldChg chg="del">
        <pc:chgData name="CHEN, KATHY (PGR)" userId="S::u2267086@live.warwick.ac.uk::33ad319c-faab-44e7-b730-ab3160d18fae" providerId="AD" clId="Web-{BB043CB4-9CEA-4A04-8B46-847B2E4E95AB}" dt="2023-02-28T20:07:04.614" v="100"/>
        <pc:sldMkLst>
          <pc:docMk/>
          <pc:sldMk cId="1018211188" sldId="454"/>
        </pc:sldMkLst>
      </pc:sldChg>
      <pc:sldChg chg="delSp modSp add replId">
        <pc:chgData name="CHEN, KATHY (PGR)" userId="S::u2267086@live.warwick.ac.uk::33ad319c-faab-44e7-b730-ab3160d18fae" providerId="AD" clId="Web-{BB043CB4-9CEA-4A04-8B46-847B2E4E95AB}" dt="2023-02-28T21:05:59.946" v="203" actId="20577"/>
        <pc:sldMkLst>
          <pc:docMk/>
          <pc:sldMk cId="3957899237" sldId="454"/>
        </pc:sldMkLst>
        <pc:spChg chg="mod">
          <ac:chgData name="CHEN, KATHY (PGR)" userId="S::u2267086@live.warwick.ac.uk::33ad319c-faab-44e7-b730-ab3160d18fae" providerId="AD" clId="Web-{BB043CB4-9CEA-4A04-8B46-847B2E4E95AB}" dt="2023-02-28T21:05:59.946" v="203" actId="20577"/>
          <ac:spMkLst>
            <pc:docMk/>
            <pc:sldMk cId="3957899237" sldId="454"/>
            <ac:spMk id="3" creationId="{6BBFEDCC-1B51-5E8D-72D3-3AE797F1178F}"/>
          </ac:spMkLst>
        </pc:spChg>
        <pc:picChg chg="del">
          <ac:chgData name="CHEN, KATHY (PGR)" userId="S::u2267086@live.warwick.ac.uk::33ad319c-faab-44e7-b730-ab3160d18fae" providerId="AD" clId="Web-{BB043CB4-9CEA-4A04-8B46-847B2E4E95AB}" dt="2023-02-28T20:11:20.306" v="176"/>
          <ac:picMkLst>
            <pc:docMk/>
            <pc:sldMk cId="3957899237" sldId="454"/>
            <ac:picMk id="6" creationId="{409F28B2-3A7E-724F-72CC-1FE759CA570C}"/>
          </ac:picMkLst>
        </pc:picChg>
      </pc:sldChg>
      <pc:sldChg chg="modSp add replId">
        <pc:chgData name="CHEN, KATHY (PGR)" userId="S::u2267086@live.warwick.ac.uk::33ad319c-faab-44e7-b730-ab3160d18fae" providerId="AD" clId="Web-{BB043CB4-9CEA-4A04-8B46-847B2E4E95AB}" dt="2023-02-28T21:06:42.900" v="215" actId="20577"/>
        <pc:sldMkLst>
          <pc:docMk/>
          <pc:sldMk cId="1286038812" sldId="455"/>
        </pc:sldMkLst>
        <pc:spChg chg="mod">
          <ac:chgData name="CHEN, KATHY (PGR)" userId="S::u2267086@live.warwick.ac.uk::33ad319c-faab-44e7-b730-ab3160d18fae" providerId="AD" clId="Web-{BB043CB4-9CEA-4A04-8B46-847B2E4E95AB}" dt="2023-02-28T21:06:42.900" v="215" actId="20577"/>
          <ac:spMkLst>
            <pc:docMk/>
            <pc:sldMk cId="1286038812" sldId="455"/>
            <ac:spMk id="3" creationId="{6BBFEDCC-1B51-5E8D-72D3-3AE797F1178F}"/>
          </ac:spMkLst>
        </pc:spChg>
      </pc:sldChg>
      <pc:sldChg chg="del">
        <pc:chgData name="CHEN, KATHY (PGR)" userId="S::u2267086@live.warwick.ac.uk::33ad319c-faab-44e7-b730-ab3160d18fae" providerId="AD" clId="Web-{BB043CB4-9CEA-4A04-8B46-847B2E4E95AB}" dt="2023-02-28T20:07:05.504" v="101"/>
        <pc:sldMkLst>
          <pc:docMk/>
          <pc:sldMk cId="1632513714" sldId="455"/>
        </pc:sldMkLst>
      </pc:sldChg>
      <pc:sldChg chg="modSp add replId">
        <pc:chgData name="CHEN, KATHY (PGR)" userId="S::u2267086@live.warwick.ac.uk::33ad319c-faab-44e7-b730-ab3160d18fae" providerId="AD" clId="Web-{BB043CB4-9CEA-4A04-8B46-847B2E4E95AB}" dt="2023-02-28T21:08:00.528" v="231" actId="20577"/>
        <pc:sldMkLst>
          <pc:docMk/>
          <pc:sldMk cId="1039525856" sldId="456"/>
        </pc:sldMkLst>
        <pc:spChg chg="mod">
          <ac:chgData name="CHEN, KATHY (PGR)" userId="S::u2267086@live.warwick.ac.uk::33ad319c-faab-44e7-b730-ab3160d18fae" providerId="AD" clId="Web-{BB043CB4-9CEA-4A04-8B46-847B2E4E95AB}" dt="2023-02-28T21:08:00.528" v="231" actId="20577"/>
          <ac:spMkLst>
            <pc:docMk/>
            <pc:sldMk cId="1039525856" sldId="456"/>
            <ac:spMk id="3" creationId="{6BBFEDCC-1B51-5E8D-72D3-3AE797F1178F}"/>
          </ac:spMkLst>
        </pc:spChg>
      </pc:sldChg>
      <pc:sldChg chg="del">
        <pc:chgData name="CHEN, KATHY (PGR)" userId="S::u2267086@live.warwick.ac.uk::33ad319c-faab-44e7-b730-ab3160d18fae" providerId="AD" clId="Web-{BB043CB4-9CEA-4A04-8B46-847B2E4E95AB}" dt="2023-02-28T20:07:05.723" v="102"/>
        <pc:sldMkLst>
          <pc:docMk/>
          <pc:sldMk cId="1877561081" sldId="456"/>
        </pc:sldMkLst>
      </pc:sldChg>
      <pc:sldChg chg="del">
        <pc:chgData name="CHEN, KATHY (PGR)" userId="S::u2267086@live.warwick.ac.uk::33ad319c-faab-44e7-b730-ab3160d18fae" providerId="AD" clId="Web-{BB043CB4-9CEA-4A04-8B46-847B2E4E95AB}" dt="2023-02-28T20:07:08.176" v="103"/>
        <pc:sldMkLst>
          <pc:docMk/>
          <pc:sldMk cId="1539859030" sldId="457"/>
        </pc:sldMkLst>
      </pc:sldChg>
      <pc:sldChg chg="delSp modSp add replId">
        <pc:chgData name="CHEN, KATHY (PGR)" userId="S::u2267086@live.warwick.ac.uk::33ad319c-faab-44e7-b730-ab3160d18fae" providerId="AD" clId="Web-{BB043CB4-9CEA-4A04-8B46-847B2E4E95AB}" dt="2023-02-28T21:08:44.310" v="243" actId="14100"/>
        <pc:sldMkLst>
          <pc:docMk/>
          <pc:sldMk cId="4069224444" sldId="457"/>
        </pc:sldMkLst>
        <pc:spChg chg="del">
          <ac:chgData name="CHEN, KATHY (PGR)" userId="S::u2267086@live.warwick.ac.uk::33ad319c-faab-44e7-b730-ab3160d18fae" providerId="AD" clId="Web-{BB043CB4-9CEA-4A04-8B46-847B2E4E95AB}" dt="2023-02-28T21:08:22.903" v="236"/>
          <ac:spMkLst>
            <pc:docMk/>
            <pc:sldMk cId="4069224444" sldId="457"/>
            <ac:spMk id="2" creationId="{20C34B7D-E70A-2934-8E22-8DFD850923A8}"/>
          </ac:spMkLst>
        </pc:spChg>
        <pc:spChg chg="mod">
          <ac:chgData name="CHEN, KATHY (PGR)" userId="S::u2267086@live.warwick.ac.uk::33ad319c-faab-44e7-b730-ab3160d18fae" providerId="AD" clId="Web-{BB043CB4-9CEA-4A04-8B46-847B2E4E95AB}" dt="2023-02-28T21:08:44.310" v="243" actId="14100"/>
          <ac:spMkLst>
            <pc:docMk/>
            <pc:sldMk cId="4069224444" sldId="457"/>
            <ac:spMk id="3" creationId="{6BBFEDCC-1B51-5E8D-72D3-3AE797F1178F}"/>
          </ac:spMkLst>
        </pc:spChg>
      </pc:sldChg>
      <pc:sldChg chg="modSp add ord replId">
        <pc:chgData name="CHEN, KATHY (PGR)" userId="S::u2267086@live.warwick.ac.uk::33ad319c-faab-44e7-b730-ab3160d18fae" providerId="AD" clId="Web-{BB043CB4-9CEA-4A04-8B46-847B2E4E95AB}" dt="2023-02-28T21:09:49.624" v="260" actId="20577"/>
        <pc:sldMkLst>
          <pc:docMk/>
          <pc:sldMk cId="2701899332" sldId="458"/>
        </pc:sldMkLst>
        <pc:spChg chg="mod">
          <ac:chgData name="CHEN, KATHY (PGR)" userId="S::u2267086@live.warwick.ac.uk::33ad319c-faab-44e7-b730-ab3160d18fae" providerId="AD" clId="Web-{BB043CB4-9CEA-4A04-8B46-847B2E4E95AB}" dt="2023-02-28T21:09:49.624" v="260" actId="20577"/>
          <ac:spMkLst>
            <pc:docMk/>
            <pc:sldMk cId="2701899332" sldId="458"/>
            <ac:spMk id="3" creationId="{6BBFEDCC-1B51-5E8D-72D3-3AE797F1178F}"/>
          </ac:spMkLst>
        </pc:spChg>
      </pc:sldChg>
      <pc:sldChg chg="del">
        <pc:chgData name="CHEN, KATHY (PGR)" userId="S::u2267086@live.warwick.ac.uk::33ad319c-faab-44e7-b730-ab3160d18fae" providerId="AD" clId="Web-{BB043CB4-9CEA-4A04-8B46-847B2E4E95AB}" dt="2023-02-28T20:07:09.895" v="104"/>
        <pc:sldMkLst>
          <pc:docMk/>
          <pc:sldMk cId="4001921841" sldId="458"/>
        </pc:sldMkLst>
      </pc:sldChg>
      <pc:sldChg chg="del">
        <pc:chgData name="CHEN, KATHY (PGR)" userId="S::u2267086@live.warwick.ac.uk::33ad319c-faab-44e7-b730-ab3160d18fae" providerId="AD" clId="Web-{BB043CB4-9CEA-4A04-8B46-847B2E4E95AB}" dt="2023-02-28T20:07:11.208" v="105"/>
        <pc:sldMkLst>
          <pc:docMk/>
          <pc:sldMk cId="1748358944" sldId="459"/>
        </pc:sldMkLst>
      </pc:sldChg>
      <pc:sldChg chg="modSp add replId">
        <pc:chgData name="CHEN, KATHY (PGR)" userId="S::u2267086@live.warwick.ac.uk::33ad319c-faab-44e7-b730-ab3160d18fae" providerId="AD" clId="Web-{BB043CB4-9CEA-4A04-8B46-847B2E4E95AB}" dt="2023-02-28T21:10:29.313" v="272" actId="20577"/>
        <pc:sldMkLst>
          <pc:docMk/>
          <pc:sldMk cId="3931385344" sldId="459"/>
        </pc:sldMkLst>
        <pc:spChg chg="mod">
          <ac:chgData name="CHEN, KATHY (PGR)" userId="S::u2267086@live.warwick.ac.uk::33ad319c-faab-44e7-b730-ab3160d18fae" providerId="AD" clId="Web-{BB043CB4-9CEA-4A04-8B46-847B2E4E95AB}" dt="2023-02-28T21:10:29.313" v="272" actId="20577"/>
          <ac:spMkLst>
            <pc:docMk/>
            <pc:sldMk cId="3931385344" sldId="459"/>
            <ac:spMk id="3" creationId="{6BBFEDCC-1B51-5E8D-72D3-3AE797F1178F}"/>
          </ac:spMkLst>
        </pc:spChg>
      </pc:sldChg>
      <pc:sldChg chg="del">
        <pc:chgData name="CHEN, KATHY (PGR)" userId="S::u2267086@live.warwick.ac.uk::33ad319c-faab-44e7-b730-ab3160d18fae" providerId="AD" clId="Web-{BB043CB4-9CEA-4A04-8B46-847B2E4E95AB}" dt="2023-02-28T20:07:12.270" v="106"/>
        <pc:sldMkLst>
          <pc:docMk/>
          <pc:sldMk cId="385670262" sldId="460"/>
        </pc:sldMkLst>
      </pc:sldChg>
      <pc:sldChg chg="delSp modSp add replId">
        <pc:chgData name="CHEN, KATHY (PGR)" userId="S::u2267086@live.warwick.ac.uk::33ad319c-faab-44e7-b730-ab3160d18fae" providerId="AD" clId="Web-{BB043CB4-9CEA-4A04-8B46-847B2E4E95AB}" dt="2023-02-28T21:12:40.660" v="308" actId="20577"/>
        <pc:sldMkLst>
          <pc:docMk/>
          <pc:sldMk cId="1125881708" sldId="460"/>
        </pc:sldMkLst>
        <pc:spChg chg="del">
          <ac:chgData name="CHEN, KATHY (PGR)" userId="S::u2267086@live.warwick.ac.uk::33ad319c-faab-44e7-b730-ab3160d18fae" providerId="AD" clId="Web-{BB043CB4-9CEA-4A04-8B46-847B2E4E95AB}" dt="2023-02-28T21:11:00.533" v="279"/>
          <ac:spMkLst>
            <pc:docMk/>
            <pc:sldMk cId="1125881708" sldId="460"/>
            <ac:spMk id="2" creationId="{20C34B7D-E70A-2934-8E22-8DFD850923A8}"/>
          </ac:spMkLst>
        </pc:spChg>
        <pc:spChg chg="mod">
          <ac:chgData name="CHEN, KATHY (PGR)" userId="S::u2267086@live.warwick.ac.uk::33ad319c-faab-44e7-b730-ab3160d18fae" providerId="AD" clId="Web-{BB043CB4-9CEA-4A04-8B46-847B2E4E95AB}" dt="2023-02-28T21:12:40.660" v="308" actId="20577"/>
          <ac:spMkLst>
            <pc:docMk/>
            <pc:sldMk cId="1125881708" sldId="460"/>
            <ac:spMk id="3" creationId="{6BBFEDCC-1B51-5E8D-72D3-3AE797F1178F}"/>
          </ac:spMkLst>
        </pc:spChg>
      </pc:sldChg>
      <pc:sldChg chg="del">
        <pc:chgData name="CHEN, KATHY (PGR)" userId="S::u2267086@live.warwick.ac.uk::33ad319c-faab-44e7-b730-ab3160d18fae" providerId="AD" clId="Web-{BB043CB4-9CEA-4A04-8B46-847B2E4E95AB}" dt="2023-02-28T20:07:13.301" v="107"/>
        <pc:sldMkLst>
          <pc:docMk/>
          <pc:sldMk cId="1060788308" sldId="461"/>
        </pc:sldMkLst>
      </pc:sldChg>
      <pc:sldChg chg="modSp add replId">
        <pc:chgData name="CHEN, KATHY (PGR)" userId="S::u2267086@live.warwick.ac.uk::33ad319c-faab-44e7-b730-ab3160d18fae" providerId="AD" clId="Web-{BB043CB4-9CEA-4A04-8B46-847B2E4E95AB}" dt="2023-02-28T21:13:04.005" v="313" actId="20577"/>
        <pc:sldMkLst>
          <pc:docMk/>
          <pc:sldMk cId="3910071527" sldId="461"/>
        </pc:sldMkLst>
        <pc:spChg chg="mod">
          <ac:chgData name="CHEN, KATHY (PGR)" userId="S::u2267086@live.warwick.ac.uk::33ad319c-faab-44e7-b730-ab3160d18fae" providerId="AD" clId="Web-{BB043CB4-9CEA-4A04-8B46-847B2E4E95AB}" dt="2023-02-28T21:13:04.005" v="313" actId="20577"/>
          <ac:spMkLst>
            <pc:docMk/>
            <pc:sldMk cId="3910071527" sldId="461"/>
            <ac:spMk id="3" creationId="{6BBFEDCC-1B51-5E8D-72D3-3AE797F1178F}"/>
          </ac:spMkLst>
        </pc:spChg>
      </pc:sldChg>
      <pc:sldChg chg="del">
        <pc:chgData name="CHEN, KATHY (PGR)" userId="S::u2267086@live.warwick.ac.uk::33ad319c-faab-44e7-b730-ab3160d18fae" providerId="AD" clId="Web-{BB043CB4-9CEA-4A04-8B46-847B2E4E95AB}" dt="2023-02-28T20:07:13.911" v="108"/>
        <pc:sldMkLst>
          <pc:docMk/>
          <pc:sldMk cId="1022434583" sldId="462"/>
        </pc:sldMkLst>
      </pc:sldChg>
      <pc:sldChg chg="modSp add replId">
        <pc:chgData name="CHEN, KATHY (PGR)" userId="S::u2267086@live.warwick.ac.uk::33ad319c-faab-44e7-b730-ab3160d18fae" providerId="AD" clId="Web-{BB043CB4-9CEA-4A04-8B46-847B2E4E95AB}" dt="2023-02-28T21:13:23.302" v="317" actId="20577"/>
        <pc:sldMkLst>
          <pc:docMk/>
          <pc:sldMk cId="3080447537" sldId="462"/>
        </pc:sldMkLst>
        <pc:spChg chg="mod">
          <ac:chgData name="CHEN, KATHY (PGR)" userId="S::u2267086@live.warwick.ac.uk::33ad319c-faab-44e7-b730-ab3160d18fae" providerId="AD" clId="Web-{BB043CB4-9CEA-4A04-8B46-847B2E4E95AB}" dt="2023-02-28T21:13:23.302" v="317" actId="20577"/>
          <ac:spMkLst>
            <pc:docMk/>
            <pc:sldMk cId="3080447537" sldId="462"/>
            <ac:spMk id="3" creationId="{6BBFEDCC-1B51-5E8D-72D3-3AE797F1178F}"/>
          </ac:spMkLst>
        </pc:spChg>
      </pc:sldChg>
      <pc:sldChg chg="modSp add ord replId">
        <pc:chgData name="CHEN, KATHY (PGR)" userId="S::u2267086@live.warwick.ac.uk::33ad319c-faab-44e7-b730-ab3160d18fae" providerId="AD" clId="Web-{BB043CB4-9CEA-4A04-8B46-847B2E4E95AB}" dt="2023-02-28T21:15:27.603" v="368" actId="20577"/>
        <pc:sldMkLst>
          <pc:docMk/>
          <pc:sldMk cId="1639220294" sldId="463"/>
        </pc:sldMkLst>
        <pc:spChg chg="mod">
          <ac:chgData name="CHEN, KATHY (PGR)" userId="S::u2267086@live.warwick.ac.uk::33ad319c-faab-44e7-b730-ab3160d18fae" providerId="AD" clId="Web-{BB043CB4-9CEA-4A04-8B46-847B2E4E95AB}" dt="2023-02-28T21:14:37.976" v="348" actId="1076"/>
          <ac:spMkLst>
            <pc:docMk/>
            <pc:sldMk cId="1639220294" sldId="463"/>
            <ac:spMk id="2" creationId="{20C34B7D-E70A-2934-8E22-8DFD850923A8}"/>
          </ac:spMkLst>
        </pc:spChg>
        <pc:spChg chg="mod">
          <ac:chgData name="CHEN, KATHY (PGR)" userId="S::u2267086@live.warwick.ac.uk::33ad319c-faab-44e7-b730-ab3160d18fae" providerId="AD" clId="Web-{BB043CB4-9CEA-4A04-8B46-847B2E4E95AB}" dt="2023-02-28T21:15:27.603" v="368" actId="20577"/>
          <ac:spMkLst>
            <pc:docMk/>
            <pc:sldMk cId="1639220294" sldId="463"/>
            <ac:spMk id="3" creationId="{6BBFEDCC-1B51-5E8D-72D3-3AE797F1178F}"/>
          </ac:spMkLst>
        </pc:spChg>
      </pc:sldChg>
      <pc:sldChg chg="del">
        <pc:chgData name="CHEN, KATHY (PGR)" userId="S::u2267086@live.warwick.ac.uk::33ad319c-faab-44e7-b730-ab3160d18fae" providerId="AD" clId="Web-{BB043CB4-9CEA-4A04-8B46-847B2E4E95AB}" dt="2023-02-28T20:07:14.114" v="109"/>
        <pc:sldMkLst>
          <pc:docMk/>
          <pc:sldMk cId="2858655472" sldId="463"/>
        </pc:sldMkLst>
      </pc:sldChg>
      <pc:sldChg chg="del">
        <pc:chgData name="CHEN, KATHY (PGR)" userId="S::u2267086@live.warwick.ac.uk::33ad319c-faab-44e7-b730-ab3160d18fae" providerId="AD" clId="Web-{BB043CB4-9CEA-4A04-8B46-847B2E4E95AB}" dt="2023-02-28T20:07:14.598" v="110"/>
        <pc:sldMkLst>
          <pc:docMk/>
          <pc:sldMk cId="850317712" sldId="464"/>
        </pc:sldMkLst>
      </pc:sldChg>
      <pc:sldChg chg="modSp add replId">
        <pc:chgData name="CHEN, KATHY (PGR)" userId="S::u2267086@live.warwick.ac.uk::33ad319c-faab-44e7-b730-ab3160d18fae" providerId="AD" clId="Web-{BB043CB4-9CEA-4A04-8B46-847B2E4E95AB}" dt="2023-02-28T21:16:58.558" v="400" actId="14100"/>
        <pc:sldMkLst>
          <pc:docMk/>
          <pc:sldMk cId="3658441875" sldId="464"/>
        </pc:sldMkLst>
        <pc:spChg chg="mod">
          <ac:chgData name="CHEN, KATHY (PGR)" userId="S::u2267086@live.warwick.ac.uk::33ad319c-faab-44e7-b730-ab3160d18fae" providerId="AD" clId="Web-{BB043CB4-9CEA-4A04-8B46-847B2E4E95AB}" dt="2023-02-28T21:16:58.558" v="400" actId="14100"/>
          <ac:spMkLst>
            <pc:docMk/>
            <pc:sldMk cId="3658441875" sldId="464"/>
            <ac:spMk id="3" creationId="{6BBFEDCC-1B51-5E8D-72D3-3AE797F1178F}"/>
          </ac:spMkLst>
        </pc:spChg>
      </pc:sldChg>
      <pc:sldChg chg="del">
        <pc:chgData name="CHEN, KATHY (PGR)" userId="S::u2267086@live.warwick.ac.uk::33ad319c-faab-44e7-b730-ab3160d18fae" providerId="AD" clId="Web-{BB043CB4-9CEA-4A04-8B46-847B2E4E95AB}" dt="2023-02-28T20:07:15.208" v="111"/>
        <pc:sldMkLst>
          <pc:docMk/>
          <pc:sldMk cId="586231661" sldId="465"/>
        </pc:sldMkLst>
      </pc:sldChg>
      <pc:sldChg chg="addSp delSp modSp add replId modMedia addAnim delAnim">
        <pc:chgData name="CHEN, KATHY (PGR)" userId="S::u2267086@live.warwick.ac.uk::33ad319c-faab-44e7-b730-ab3160d18fae" providerId="AD" clId="Web-{BB043CB4-9CEA-4A04-8B46-847B2E4E95AB}" dt="2023-02-28T21:33:24.711" v="450" actId="1076"/>
        <pc:sldMkLst>
          <pc:docMk/>
          <pc:sldMk cId="2796902365" sldId="465"/>
        </pc:sldMkLst>
        <pc:spChg chg="mod">
          <ac:chgData name="CHEN, KATHY (PGR)" userId="S::u2267086@live.warwick.ac.uk::33ad319c-faab-44e7-b730-ab3160d18fae" providerId="AD" clId="Web-{BB043CB4-9CEA-4A04-8B46-847B2E4E95AB}" dt="2023-02-28T21:32:40.866" v="443" actId="20577"/>
          <ac:spMkLst>
            <pc:docMk/>
            <pc:sldMk cId="2796902365" sldId="465"/>
            <ac:spMk id="3" creationId="{6BBFEDCC-1B51-5E8D-72D3-3AE797F1178F}"/>
          </ac:spMkLst>
        </pc:spChg>
        <pc:spChg chg="add mod">
          <ac:chgData name="CHEN, KATHY (PGR)" userId="S::u2267086@live.warwick.ac.uk::33ad319c-faab-44e7-b730-ab3160d18fae" providerId="AD" clId="Web-{BB043CB4-9CEA-4A04-8B46-847B2E4E95AB}" dt="2023-02-28T21:18:49.483" v="419" actId="1076"/>
          <ac:spMkLst>
            <pc:docMk/>
            <pc:sldMk cId="2796902365" sldId="465"/>
            <ac:spMk id="9" creationId="{87401520-27C2-DE85-B5ED-A8BFAF147603}"/>
          </ac:spMkLst>
        </pc:spChg>
        <pc:graphicFrameChg chg="add mod modGraphic">
          <ac:chgData name="CHEN, KATHY (PGR)" userId="S::u2267086@live.warwick.ac.uk::33ad319c-faab-44e7-b730-ab3160d18fae" providerId="AD" clId="Web-{BB043CB4-9CEA-4A04-8B46-847B2E4E95AB}" dt="2023-02-28T21:18:42.421" v="418" actId="1076"/>
          <ac:graphicFrameMkLst>
            <pc:docMk/>
            <pc:sldMk cId="2796902365" sldId="465"/>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11.524" v="448"/>
          <ac:picMkLst>
            <pc:docMk/>
            <pc:sldMk cId="2796902365" sldId="465"/>
            <ac:picMk id="11" creationId="{27D99963-9949-3AD7-3B58-86FB64C70C4E}"/>
          </ac:picMkLst>
        </pc:picChg>
        <pc:picChg chg="add mod">
          <ac:chgData name="CHEN, KATHY (PGR)" userId="S::u2267086@live.warwick.ac.uk::33ad319c-faab-44e7-b730-ab3160d18fae" providerId="AD" clId="Web-{BB043CB4-9CEA-4A04-8B46-847B2E4E95AB}" dt="2023-02-28T21:33:24.711" v="450" actId="1076"/>
          <ac:picMkLst>
            <pc:docMk/>
            <pc:sldMk cId="2796902365" sldId="465"/>
            <ac:picMk id="12" creationId="{ABC4D3D8-73A9-E00D-FCB3-84D244696505}"/>
          </ac:picMkLst>
        </pc:picChg>
      </pc:sldChg>
      <pc:sldChg chg="addSp delSp modSp add replId modMedia addAnim delAnim">
        <pc:chgData name="CHEN, KATHY (PGR)" userId="S::u2267086@live.warwick.ac.uk::33ad319c-faab-44e7-b730-ab3160d18fae" providerId="AD" clId="Web-{BB043CB4-9CEA-4A04-8B46-847B2E4E95AB}" dt="2023-02-28T21:34:46.698" v="457" actId="20577"/>
        <pc:sldMkLst>
          <pc:docMk/>
          <pc:sldMk cId="2524118327" sldId="466"/>
        </pc:sldMkLst>
        <pc:spChg chg="mod">
          <ac:chgData name="CHEN, KATHY (PGR)" userId="S::u2267086@live.warwick.ac.uk::33ad319c-faab-44e7-b730-ab3160d18fae" providerId="AD" clId="Web-{BB043CB4-9CEA-4A04-8B46-847B2E4E95AB}" dt="2023-02-28T21:34:46.698" v="457" actId="20577"/>
          <ac:spMkLst>
            <pc:docMk/>
            <pc:sldMk cId="2524118327" sldId="466"/>
            <ac:spMk id="3" creationId="{6BBFEDCC-1B51-5E8D-72D3-3AE797F1178F}"/>
          </ac:spMkLst>
        </pc:spChg>
        <pc:spChg chg="del">
          <ac:chgData name="CHEN, KATHY (PGR)" userId="S::u2267086@live.warwick.ac.uk::33ad319c-faab-44e7-b730-ab3160d18fae" providerId="AD" clId="Web-{BB043CB4-9CEA-4A04-8B46-847B2E4E95AB}" dt="2023-02-28T21:19:48.704" v="422"/>
          <ac:spMkLst>
            <pc:docMk/>
            <pc:sldMk cId="2524118327" sldId="466"/>
            <ac:spMk id="9" creationId="{87401520-27C2-DE85-B5ED-A8BFAF147603}"/>
          </ac:spMkLst>
        </pc:spChg>
        <pc:graphicFrameChg chg="del">
          <ac:chgData name="CHEN, KATHY (PGR)" userId="S::u2267086@live.warwick.ac.uk::33ad319c-faab-44e7-b730-ab3160d18fae" providerId="AD" clId="Web-{BB043CB4-9CEA-4A04-8B46-847B2E4E95AB}" dt="2023-02-28T21:19:44.485" v="421"/>
          <ac:graphicFrameMkLst>
            <pc:docMk/>
            <pc:sldMk cId="2524118327" sldId="466"/>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42.665" v="451"/>
          <ac:picMkLst>
            <pc:docMk/>
            <pc:sldMk cId="2524118327" sldId="466"/>
            <ac:picMk id="6" creationId="{F6AD850F-25BD-CF32-327F-1249E1E9DA93}"/>
          </ac:picMkLst>
        </pc:picChg>
      </pc:sldChg>
      <pc:sldChg chg="del">
        <pc:chgData name="CHEN, KATHY (PGR)" userId="S::u2267086@live.warwick.ac.uk::33ad319c-faab-44e7-b730-ab3160d18fae" providerId="AD" clId="Web-{BB043CB4-9CEA-4A04-8B46-847B2E4E95AB}" dt="2023-02-28T20:07:16.083" v="112"/>
        <pc:sldMkLst>
          <pc:docMk/>
          <pc:sldMk cId="3730488837" sldId="466"/>
        </pc:sldMkLst>
      </pc:sldChg>
      <pc:sldChg chg="del">
        <pc:chgData name="CHEN, KATHY (PGR)" userId="S::u2267086@live.warwick.ac.uk::33ad319c-faab-44e7-b730-ab3160d18fae" providerId="AD" clId="Web-{BB043CB4-9CEA-4A04-8B46-847B2E4E95AB}" dt="2023-02-28T20:07:16.770" v="113"/>
        <pc:sldMkLst>
          <pc:docMk/>
          <pc:sldMk cId="1133347326" sldId="467"/>
        </pc:sldMkLst>
      </pc:sldChg>
      <pc:sldChg chg="modSp add replId">
        <pc:chgData name="CHEN, KATHY (PGR)" userId="S::u2267086@live.warwick.ac.uk::33ad319c-faab-44e7-b730-ab3160d18fae" providerId="AD" clId="Web-{BB043CB4-9CEA-4A04-8B46-847B2E4E95AB}" dt="2023-02-28T21:35:13.761" v="466" actId="20577"/>
        <pc:sldMkLst>
          <pc:docMk/>
          <pc:sldMk cId="4150234544" sldId="467"/>
        </pc:sldMkLst>
        <pc:spChg chg="mod">
          <ac:chgData name="CHEN, KATHY (PGR)" userId="S::u2267086@live.warwick.ac.uk::33ad319c-faab-44e7-b730-ab3160d18fae" providerId="AD" clId="Web-{BB043CB4-9CEA-4A04-8B46-847B2E4E95AB}" dt="2023-02-28T21:35:13.761" v="466" actId="20577"/>
          <ac:spMkLst>
            <pc:docMk/>
            <pc:sldMk cId="4150234544" sldId="467"/>
            <ac:spMk id="3" creationId="{6BBFEDCC-1B51-5E8D-72D3-3AE797F1178F}"/>
          </ac:spMkLst>
        </pc:spChg>
      </pc:sldChg>
      <pc:sldChg chg="del">
        <pc:chgData name="CHEN, KATHY (PGR)" userId="S::u2267086@live.warwick.ac.uk::33ad319c-faab-44e7-b730-ab3160d18fae" providerId="AD" clId="Web-{BB043CB4-9CEA-4A04-8B46-847B2E4E95AB}" dt="2023-02-28T20:07:17.833" v="114"/>
        <pc:sldMkLst>
          <pc:docMk/>
          <pc:sldMk cId="2326726683" sldId="468"/>
        </pc:sldMkLst>
      </pc:sldChg>
      <pc:sldChg chg="modSp add replId">
        <pc:chgData name="CHEN, KATHY (PGR)" userId="S::u2267086@live.warwick.ac.uk::33ad319c-faab-44e7-b730-ab3160d18fae" providerId="AD" clId="Web-{BB043CB4-9CEA-4A04-8B46-847B2E4E95AB}" dt="2023-02-28T21:36:03.278" v="476" actId="20577"/>
        <pc:sldMkLst>
          <pc:docMk/>
          <pc:sldMk cId="4150866154" sldId="468"/>
        </pc:sldMkLst>
        <pc:spChg chg="mod">
          <ac:chgData name="CHEN, KATHY (PGR)" userId="S::u2267086@live.warwick.ac.uk::33ad319c-faab-44e7-b730-ab3160d18fae" providerId="AD" clId="Web-{BB043CB4-9CEA-4A04-8B46-847B2E4E95AB}" dt="2023-02-28T21:36:03.278" v="476" actId="20577"/>
          <ac:spMkLst>
            <pc:docMk/>
            <pc:sldMk cId="4150866154" sldId="468"/>
            <ac:spMk id="3" creationId="{6BBFEDCC-1B51-5E8D-72D3-3AE797F1178F}"/>
          </ac:spMkLst>
        </pc:spChg>
      </pc:sldChg>
      <pc:sldChg chg="del">
        <pc:chgData name="CHEN, KATHY (PGR)" userId="S::u2267086@live.warwick.ac.uk::33ad319c-faab-44e7-b730-ab3160d18fae" providerId="AD" clId="Web-{BB043CB4-9CEA-4A04-8B46-847B2E4E95AB}" dt="2023-02-28T20:07:18.802" v="115"/>
        <pc:sldMkLst>
          <pc:docMk/>
          <pc:sldMk cId="3123405472" sldId="469"/>
        </pc:sldMkLst>
      </pc:sldChg>
      <pc:sldChg chg="modSp add replId">
        <pc:chgData name="CHEN, KATHY (PGR)" userId="S::u2267086@live.warwick.ac.uk::33ad319c-faab-44e7-b730-ab3160d18fae" providerId="AD" clId="Web-{BB043CB4-9CEA-4A04-8B46-847B2E4E95AB}" dt="2023-02-28T21:36:17.404" v="480" actId="20577"/>
        <pc:sldMkLst>
          <pc:docMk/>
          <pc:sldMk cId="4017315853" sldId="469"/>
        </pc:sldMkLst>
        <pc:spChg chg="mod">
          <ac:chgData name="CHEN, KATHY (PGR)" userId="S::u2267086@live.warwick.ac.uk::33ad319c-faab-44e7-b730-ab3160d18fae" providerId="AD" clId="Web-{BB043CB4-9CEA-4A04-8B46-847B2E4E95AB}" dt="2023-02-28T21:36:17.404" v="480" actId="20577"/>
          <ac:spMkLst>
            <pc:docMk/>
            <pc:sldMk cId="4017315853" sldId="469"/>
            <ac:spMk id="3" creationId="{6BBFEDCC-1B51-5E8D-72D3-3AE797F1178F}"/>
          </ac:spMkLst>
        </pc:spChg>
      </pc:sldChg>
      <pc:sldChg chg="modSp add replId">
        <pc:chgData name="CHEN, KATHY (PGR)" userId="S::u2267086@live.warwick.ac.uk::33ad319c-faab-44e7-b730-ab3160d18fae" providerId="AD" clId="Web-{BB043CB4-9CEA-4A04-8B46-847B2E4E95AB}" dt="2023-02-28T21:37:42.485" v="527" actId="20577"/>
        <pc:sldMkLst>
          <pc:docMk/>
          <pc:sldMk cId="1861726689" sldId="470"/>
        </pc:sldMkLst>
        <pc:spChg chg="mod">
          <ac:chgData name="CHEN, KATHY (PGR)" userId="S::u2267086@live.warwick.ac.uk::33ad319c-faab-44e7-b730-ab3160d18fae" providerId="AD" clId="Web-{BB043CB4-9CEA-4A04-8B46-847B2E4E95AB}" dt="2023-02-28T21:37:20.891" v="504" actId="20577"/>
          <ac:spMkLst>
            <pc:docMk/>
            <pc:sldMk cId="1861726689" sldId="470"/>
            <ac:spMk id="2" creationId="{20C34B7D-E70A-2934-8E22-8DFD850923A8}"/>
          </ac:spMkLst>
        </pc:spChg>
        <pc:spChg chg="mod">
          <ac:chgData name="CHEN, KATHY (PGR)" userId="S::u2267086@live.warwick.ac.uk::33ad319c-faab-44e7-b730-ab3160d18fae" providerId="AD" clId="Web-{BB043CB4-9CEA-4A04-8B46-847B2E4E95AB}" dt="2023-02-28T21:37:42.485" v="527" actId="20577"/>
          <ac:spMkLst>
            <pc:docMk/>
            <pc:sldMk cId="1861726689" sldId="470"/>
            <ac:spMk id="3" creationId="{6BBFEDCC-1B51-5E8D-72D3-3AE797F1178F}"/>
          </ac:spMkLst>
        </pc:spChg>
      </pc:sldChg>
      <pc:sldChg chg="del">
        <pc:chgData name="CHEN, KATHY (PGR)" userId="S::u2267086@live.warwick.ac.uk::33ad319c-faab-44e7-b730-ab3160d18fae" providerId="AD" clId="Web-{BB043CB4-9CEA-4A04-8B46-847B2E4E95AB}" dt="2023-02-28T20:07:20.989" v="116"/>
        <pc:sldMkLst>
          <pc:docMk/>
          <pc:sldMk cId="3226199609" sldId="470"/>
        </pc:sldMkLst>
      </pc:sldChg>
      <pc:sldChg chg="addSp modSp add replId">
        <pc:chgData name="CHEN, KATHY (PGR)" userId="S::u2267086@live.warwick.ac.uk::33ad319c-faab-44e7-b730-ab3160d18fae" providerId="AD" clId="Web-{BB043CB4-9CEA-4A04-8B46-847B2E4E95AB}" dt="2023-02-28T21:38:08.892" v="535" actId="14100"/>
        <pc:sldMkLst>
          <pc:docMk/>
          <pc:sldMk cId="81909584" sldId="471"/>
        </pc:sldMkLst>
        <pc:spChg chg="mod">
          <ac:chgData name="CHEN, KATHY (PGR)" userId="S::u2267086@live.warwick.ac.uk::33ad319c-faab-44e7-b730-ab3160d18fae" providerId="AD" clId="Web-{BB043CB4-9CEA-4A04-8B46-847B2E4E95AB}" dt="2023-02-28T21:37:58.423" v="531" actId="20577"/>
          <ac:spMkLst>
            <pc:docMk/>
            <pc:sldMk cId="81909584" sldId="471"/>
            <ac:spMk id="3" creationId="{6BBFEDCC-1B51-5E8D-72D3-3AE797F1178F}"/>
          </ac:spMkLst>
        </pc:spChg>
        <pc:picChg chg="add mod">
          <ac:chgData name="CHEN, KATHY (PGR)" userId="S::u2267086@live.warwick.ac.uk::33ad319c-faab-44e7-b730-ab3160d18fae" providerId="AD" clId="Web-{BB043CB4-9CEA-4A04-8B46-847B2E4E95AB}" dt="2023-02-28T21:38:08.892" v="535" actId="14100"/>
          <ac:picMkLst>
            <pc:docMk/>
            <pc:sldMk cId="81909584" sldId="471"/>
            <ac:picMk id="6" creationId="{2F3C6818-C831-B577-EAB9-DE19FBC715AF}"/>
          </ac:picMkLst>
        </pc:picChg>
      </pc:sldChg>
      <pc:sldChg chg="del">
        <pc:chgData name="CHEN, KATHY (PGR)" userId="S::u2267086@live.warwick.ac.uk::33ad319c-faab-44e7-b730-ab3160d18fae" providerId="AD" clId="Web-{BB043CB4-9CEA-4A04-8B46-847B2E4E95AB}" dt="2023-02-28T20:07:21.489" v="117"/>
        <pc:sldMkLst>
          <pc:docMk/>
          <pc:sldMk cId="3331686501" sldId="471"/>
        </pc:sldMkLst>
      </pc:sldChg>
      <pc:sldChg chg="delSp modSp add replId">
        <pc:chgData name="CHEN, KATHY (PGR)" userId="S::u2267086@live.warwick.ac.uk::33ad319c-faab-44e7-b730-ab3160d18fae" providerId="AD" clId="Web-{BB043CB4-9CEA-4A04-8B46-847B2E4E95AB}" dt="2023-02-28T21:38:56.690" v="547" actId="20577"/>
        <pc:sldMkLst>
          <pc:docMk/>
          <pc:sldMk cId="1606976608" sldId="472"/>
        </pc:sldMkLst>
        <pc:spChg chg="mod">
          <ac:chgData name="CHEN, KATHY (PGR)" userId="S::u2267086@live.warwick.ac.uk::33ad319c-faab-44e7-b730-ab3160d18fae" providerId="AD" clId="Web-{BB043CB4-9CEA-4A04-8B46-847B2E4E95AB}" dt="2023-02-28T21:38:56.690" v="547" actId="20577"/>
          <ac:spMkLst>
            <pc:docMk/>
            <pc:sldMk cId="1606976608" sldId="472"/>
            <ac:spMk id="3" creationId="{6BBFEDCC-1B51-5E8D-72D3-3AE797F1178F}"/>
          </ac:spMkLst>
        </pc:spChg>
        <pc:picChg chg="del">
          <ac:chgData name="CHEN, KATHY (PGR)" userId="S::u2267086@live.warwick.ac.uk::33ad319c-faab-44e7-b730-ab3160d18fae" providerId="AD" clId="Web-{BB043CB4-9CEA-4A04-8B46-847B2E4E95AB}" dt="2023-02-28T21:38:14.424" v="537"/>
          <ac:picMkLst>
            <pc:docMk/>
            <pc:sldMk cId="1606976608" sldId="472"/>
            <ac:picMk id="6" creationId="{2F3C6818-C831-B577-EAB9-DE19FBC715AF}"/>
          </ac:picMkLst>
        </pc:picChg>
      </pc:sldChg>
      <pc:sldChg chg="del">
        <pc:chgData name="CHEN, KATHY (PGR)" userId="S::u2267086@live.warwick.ac.uk::33ad319c-faab-44e7-b730-ab3160d18fae" providerId="AD" clId="Web-{BB043CB4-9CEA-4A04-8B46-847B2E4E95AB}" dt="2023-02-28T20:07:22.739" v="118"/>
        <pc:sldMkLst>
          <pc:docMk/>
          <pc:sldMk cId="4032059802" sldId="472"/>
        </pc:sldMkLst>
      </pc:sldChg>
      <pc:sldChg chg="modSp add replId">
        <pc:chgData name="CHEN, KATHY (PGR)" userId="S::u2267086@live.warwick.ac.uk::33ad319c-faab-44e7-b730-ab3160d18fae" providerId="AD" clId="Web-{BB043CB4-9CEA-4A04-8B46-847B2E4E95AB}" dt="2023-02-28T21:39:11.019" v="552" actId="20577"/>
        <pc:sldMkLst>
          <pc:docMk/>
          <pc:sldMk cId="247869993" sldId="473"/>
        </pc:sldMkLst>
        <pc:spChg chg="mod">
          <ac:chgData name="CHEN, KATHY (PGR)" userId="S::u2267086@live.warwick.ac.uk::33ad319c-faab-44e7-b730-ab3160d18fae" providerId="AD" clId="Web-{BB043CB4-9CEA-4A04-8B46-847B2E4E95AB}" dt="2023-02-28T21:39:11.019" v="552" actId="20577"/>
          <ac:spMkLst>
            <pc:docMk/>
            <pc:sldMk cId="247869993" sldId="473"/>
            <ac:spMk id="3" creationId="{6BBFEDCC-1B51-5E8D-72D3-3AE797F1178F}"/>
          </ac:spMkLst>
        </pc:spChg>
      </pc:sldChg>
      <pc:sldChg chg="del">
        <pc:chgData name="CHEN, KATHY (PGR)" userId="S::u2267086@live.warwick.ac.uk::33ad319c-faab-44e7-b730-ab3160d18fae" providerId="AD" clId="Web-{BB043CB4-9CEA-4A04-8B46-847B2E4E95AB}" dt="2023-02-28T20:07:23.583" v="119"/>
        <pc:sldMkLst>
          <pc:docMk/>
          <pc:sldMk cId="2463161979" sldId="473"/>
        </pc:sldMkLst>
      </pc:sldChg>
      <pc:sldChg chg="del">
        <pc:chgData name="CHEN, KATHY (PGR)" userId="S::u2267086@live.warwick.ac.uk::33ad319c-faab-44e7-b730-ab3160d18fae" providerId="AD" clId="Web-{BB043CB4-9CEA-4A04-8B46-847B2E4E95AB}" dt="2023-02-28T20:07:24.489" v="121"/>
        <pc:sldMkLst>
          <pc:docMk/>
          <pc:sldMk cId="3227864136" sldId="474"/>
        </pc:sldMkLst>
      </pc:sldChg>
      <pc:sldChg chg="modSp add replId">
        <pc:chgData name="CHEN, KATHY (PGR)" userId="S::u2267086@live.warwick.ac.uk::33ad319c-faab-44e7-b730-ab3160d18fae" providerId="AD" clId="Web-{BB043CB4-9CEA-4A04-8B46-847B2E4E95AB}" dt="2023-02-28T21:40:25.896" v="588" actId="20577"/>
        <pc:sldMkLst>
          <pc:docMk/>
          <pc:sldMk cId="3283136489" sldId="474"/>
        </pc:sldMkLst>
        <pc:spChg chg="mod">
          <ac:chgData name="CHEN, KATHY (PGR)" userId="S::u2267086@live.warwick.ac.uk::33ad319c-faab-44e7-b730-ab3160d18fae" providerId="AD" clId="Web-{BB043CB4-9CEA-4A04-8B46-847B2E4E95AB}" dt="2023-02-28T21:40:25.896" v="588" actId="20577"/>
          <ac:spMkLst>
            <pc:docMk/>
            <pc:sldMk cId="3283136489" sldId="474"/>
            <ac:spMk id="3" creationId="{6BBFEDCC-1B51-5E8D-72D3-3AE797F1178F}"/>
          </ac:spMkLst>
        </pc:spChg>
      </pc:sldChg>
      <pc:sldChg chg="del">
        <pc:chgData name="CHEN, KATHY (PGR)" userId="S::u2267086@live.warwick.ac.uk::33ad319c-faab-44e7-b730-ab3160d18fae" providerId="AD" clId="Web-{BB043CB4-9CEA-4A04-8B46-847B2E4E95AB}" dt="2023-02-28T20:07:23.739" v="120"/>
        <pc:sldMkLst>
          <pc:docMk/>
          <pc:sldMk cId="982364583" sldId="475"/>
        </pc:sldMkLst>
      </pc:sldChg>
      <pc:sldChg chg="modSp add replId">
        <pc:chgData name="CHEN, KATHY (PGR)" userId="S::u2267086@live.warwick.ac.uk::33ad319c-faab-44e7-b730-ab3160d18fae" providerId="AD" clId="Web-{BB043CB4-9CEA-4A04-8B46-847B2E4E95AB}" dt="2023-02-28T21:41:02.131" v="601" actId="20577"/>
        <pc:sldMkLst>
          <pc:docMk/>
          <pc:sldMk cId="2038782226" sldId="475"/>
        </pc:sldMkLst>
        <pc:spChg chg="mod">
          <ac:chgData name="CHEN, KATHY (PGR)" userId="S::u2267086@live.warwick.ac.uk::33ad319c-faab-44e7-b730-ab3160d18fae" providerId="AD" clId="Web-{BB043CB4-9CEA-4A04-8B46-847B2E4E95AB}" dt="2023-02-28T21:41:02.131" v="601" actId="20577"/>
          <ac:spMkLst>
            <pc:docMk/>
            <pc:sldMk cId="2038782226" sldId="475"/>
            <ac:spMk id="3" creationId="{6BBFEDCC-1B51-5E8D-72D3-3AE797F1178F}"/>
          </ac:spMkLst>
        </pc:spChg>
      </pc:sldChg>
      <pc:sldChg chg="del">
        <pc:chgData name="CHEN, KATHY (PGR)" userId="S::u2267086@live.warwick.ac.uk::33ad319c-faab-44e7-b730-ab3160d18fae" providerId="AD" clId="Web-{BB043CB4-9CEA-4A04-8B46-847B2E4E95AB}" dt="2023-02-28T20:07:24.833" v="122"/>
        <pc:sldMkLst>
          <pc:docMk/>
          <pc:sldMk cId="1561221133" sldId="476"/>
        </pc:sldMkLst>
      </pc:sldChg>
      <pc:sldChg chg="delSp modSp add replId">
        <pc:chgData name="CHEN, KATHY (PGR)" userId="S::u2267086@live.warwick.ac.uk::33ad319c-faab-44e7-b730-ab3160d18fae" providerId="AD" clId="Web-{BB043CB4-9CEA-4A04-8B46-847B2E4E95AB}" dt="2023-02-28T21:44:33.653" v="642" actId="20577"/>
        <pc:sldMkLst>
          <pc:docMk/>
          <pc:sldMk cId="2348149180" sldId="476"/>
        </pc:sldMkLst>
        <pc:spChg chg="del">
          <ac:chgData name="CHEN, KATHY (PGR)" userId="S::u2267086@live.warwick.ac.uk::33ad319c-faab-44e7-b730-ab3160d18fae" providerId="AD" clId="Web-{BB043CB4-9CEA-4A04-8B46-847B2E4E95AB}" dt="2023-02-28T21:41:28.476" v="608"/>
          <ac:spMkLst>
            <pc:docMk/>
            <pc:sldMk cId="2348149180" sldId="476"/>
            <ac:spMk id="2" creationId="{20C34B7D-E70A-2934-8E22-8DFD850923A8}"/>
          </ac:spMkLst>
        </pc:spChg>
        <pc:spChg chg="mod">
          <ac:chgData name="CHEN, KATHY (PGR)" userId="S::u2267086@live.warwick.ac.uk::33ad319c-faab-44e7-b730-ab3160d18fae" providerId="AD" clId="Web-{BB043CB4-9CEA-4A04-8B46-847B2E4E95AB}" dt="2023-02-28T21:44:33.653" v="642" actId="20577"/>
          <ac:spMkLst>
            <pc:docMk/>
            <pc:sldMk cId="2348149180" sldId="476"/>
            <ac:spMk id="3" creationId="{6BBFEDCC-1B51-5E8D-72D3-3AE797F1178F}"/>
          </ac:spMkLst>
        </pc:spChg>
      </pc:sldChg>
      <pc:sldChg chg="del">
        <pc:chgData name="CHEN, KATHY (PGR)" userId="S::u2267086@live.warwick.ac.uk::33ad319c-faab-44e7-b730-ab3160d18fae" providerId="AD" clId="Web-{BB043CB4-9CEA-4A04-8B46-847B2E4E95AB}" dt="2023-02-28T20:07:25.708" v="123"/>
        <pc:sldMkLst>
          <pc:docMk/>
          <pc:sldMk cId="2615794455" sldId="477"/>
        </pc:sldMkLst>
      </pc:sldChg>
      <pc:sldChg chg="add del replId">
        <pc:chgData name="CHEN, KATHY (PGR)" userId="S::u2267086@live.warwick.ac.uk::33ad319c-faab-44e7-b730-ab3160d18fae" providerId="AD" clId="Web-{BB043CB4-9CEA-4A04-8B46-847B2E4E95AB}" dt="2023-02-28T21:45:08.342" v="646"/>
        <pc:sldMkLst>
          <pc:docMk/>
          <pc:sldMk cId="2952960127" sldId="477"/>
        </pc:sldMkLst>
      </pc:sldChg>
      <pc:sldChg chg="modSp add ord replId">
        <pc:chgData name="CHEN, KATHY (PGR)" userId="S::u2267086@live.warwick.ac.uk::33ad319c-faab-44e7-b730-ab3160d18fae" providerId="AD" clId="Web-{BB043CB4-9CEA-4A04-8B46-847B2E4E95AB}" dt="2023-02-28T21:45:52.515" v="667" actId="20577"/>
        <pc:sldMkLst>
          <pc:docMk/>
          <pc:sldMk cId="379617631" sldId="478"/>
        </pc:sldMkLst>
        <pc:spChg chg="mod">
          <ac:chgData name="CHEN, KATHY (PGR)" userId="S::u2267086@live.warwick.ac.uk::33ad319c-faab-44e7-b730-ab3160d18fae" providerId="AD" clId="Web-{BB043CB4-9CEA-4A04-8B46-847B2E4E95AB}" dt="2023-02-28T21:45:31.920" v="658" actId="20577"/>
          <ac:spMkLst>
            <pc:docMk/>
            <pc:sldMk cId="379617631" sldId="478"/>
            <ac:spMk id="2" creationId="{20C34B7D-E70A-2934-8E22-8DFD850923A8}"/>
          </ac:spMkLst>
        </pc:spChg>
        <pc:spChg chg="mod">
          <ac:chgData name="CHEN, KATHY (PGR)" userId="S::u2267086@live.warwick.ac.uk::33ad319c-faab-44e7-b730-ab3160d18fae" providerId="AD" clId="Web-{BB043CB4-9CEA-4A04-8B46-847B2E4E95AB}" dt="2023-02-28T21:45:52.515" v="667" actId="20577"/>
          <ac:spMkLst>
            <pc:docMk/>
            <pc:sldMk cId="379617631" sldId="478"/>
            <ac:spMk id="3" creationId="{6BBFEDCC-1B51-5E8D-72D3-3AE797F1178F}"/>
          </ac:spMkLst>
        </pc:spChg>
      </pc:sldChg>
      <pc:sldChg chg="del">
        <pc:chgData name="CHEN, KATHY (PGR)" userId="S::u2267086@live.warwick.ac.uk::33ad319c-faab-44e7-b730-ab3160d18fae" providerId="AD" clId="Web-{BB043CB4-9CEA-4A04-8B46-847B2E4E95AB}" dt="2023-02-28T20:07:26.317" v="124"/>
        <pc:sldMkLst>
          <pc:docMk/>
          <pc:sldMk cId="3356013891" sldId="478"/>
        </pc:sldMkLst>
      </pc:sldChg>
      <pc:sldChg chg="modSp add replId">
        <pc:chgData name="CHEN, KATHY (PGR)" userId="S::u2267086@live.warwick.ac.uk::33ad319c-faab-44e7-b730-ab3160d18fae" providerId="AD" clId="Web-{BB043CB4-9CEA-4A04-8B46-847B2E4E95AB}" dt="2023-02-28T21:46:21.359" v="674" actId="20577"/>
        <pc:sldMkLst>
          <pc:docMk/>
          <pc:sldMk cId="916202890" sldId="479"/>
        </pc:sldMkLst>
        <pc:spChg chg="mod">
          <ac:chgData name="CHEN, KATHY (PGR)" userId="S::u2267086@live.warwick.ac.uk::33ad319c-faab-44e7-b730-ab3160d18fae" providerId="AD" clId="Web-{BB043CB4-9CEA-4A04-8B46-847B2E4E95AB}" dt="2023-02-28T21:46:21.359" v="674" actId="20577"/>
          <ac:spMkLst>
            <pc:docMk/>
            <pc:sldMk cId="916202890" sldId="479"/>
            <ac:spMk id="3" creationId="{6BBFEDCC-1B51-5E8D-72D3-3AE797F1178F}"/>
          </ac:spMkLst>
        </pc:spChg>
      </pc:sldChg>
      <pc:sldChg chg="del">
        <pc:chgData name="CHEN, KATHY (PGR)" userId="S::u2267086@live.warwick.ac.uk::33ad319c-faab-44e7-b730-ab3160d18fae" providerId="AD" clId="Web-{BB043CB4-9CEA-4A04-8B46-847B2E4E95AB}" dt="2023-02-28T20:07:26.942" v="125"/>
        <pc:sldMkLst>
          <pc:docMk/>
          <pc:sldMk cId="2625119962" sldId="479"/>
        </pc:sldMkLst>
      </pc:sldChg>
      <pc:sldChg chg="del">
        <pc:chgData name="CHEN, KATHY (PGR)" userId="S::u2267086@live.warwick.ac.uk::33ad319c-faab-44e7-b730-ab3160d18fae" providerId="AD" clId="Web-{BB043CB4-9CEA-4A04-8B46-847B2E4E95AB}" dt="2023-02-28T20:07:27.458" v="126"/>
        <pc:sldMkLst>
          <pc:docMk/>
          <pc:sldMk cId="1177251665" sldId="480"/>
        </pc:sldMkLst>
      </pc:sldChg>
      <pc:sldChg chg="modSp add replId">
        <pc:chgData name="CHEN, KATHY (PGR)" userId="S::u2267086@live.warwick.ac.uk::33ad319c-faab-44e7-b730-ab3160d18fae" providerId="AD" clId="Web-{BB043CB4-9CEA-4A04-8B46-847B2E4E95AB}" dt="2023-02-28T21:47:36.768" v="683" actId="20577"/>
        <pc:sldMkLst>
          <pc:docMk/>
          <pc:sldMk cId="1970903661" sldId="480"/>
        </pc:sldMkLst>
        <pc:spChg chg="mod">
          <ac:chgData name="CHEN, KATHY (PGR)" userId="S::u2267086@live.warwick.ac.uk::33ad319c-faab-44e7-b730-ab3160d18fae" providerId="AD" clId="Web-{BB043CB4-9CEA-4A04-8B46-847B2E4E95AB}" dt="2023-02-28T21:47:36.768" v="683" actId="20577"/>
          <ac:spMkLst>
            <pc:docMk/>
            <pc:sldMk cId="1970903661" sldId="480"/>
            <ac:spMk id="3" creationId="{6BBFEDCC-1B51-5E8D-72D3-3AE797F1178F}"/>
          </ac:spMkLst>
        </pc:spChg>
      </pc:sldChg>
      <pc:sldChg chg="del">
        <pc:chgData name="CHEN, KATHY (PGR)" userId="S::u2267086@live.warwick.ac.uk::33ad319c-faab-44e7-b730-ab3160d18fae" providerId="AD" clId="Web-{BB043CB4-9CEA-4A04-8B46-847B2E4E95AB}" dt="2023-02-28T20:07:28.349" v="127"/>
        <pc:sldMkLst>
          <pc:docMk/>
          <pc:sldMk cId="1001308874" sldId="481"/>
        </pc:sldMkLst>
      </pc:sldChg>
      <pc:sldChg chg="addSp modSp add replId">
        <pc:chgData name="CHEN, KATHY (PGR)" userId="S::u2267086@live.warwick.ac.uk::33ad319c-faab-44e7-b730-ab3160d18fae" providerId="AD" clId="Web-{BB043CB4-9CEA-4A04-8B46-847B2E4E95AB}" dt="2023-02-28T21:48:15.066" v="691" actId="20577"/>
        <pc:sldMkLst>
          <pc:docMk/>
          <pc:sldMk cId="3702825659" sldId="481"/>
        </pc:sldMkLst>
        <pc:spChg chg="mod">
          <ac:chgData name="CHEN, KATHY (PGR)" userId="S::u2267086@live.warwick.ac.uk::33ad319c-faab-44e7-b730-ab3160d18fae" providerId="AD" clId="Web-{BB043CB4-9CEA-4A04-8B46-847B2E4E95AB}" dt="2023-02-28T21:48:15.066" v="691" actId="20577"/>
          <ac:spMkLst>
            <pc:docMk/>
            <pc:sldMk cId="3702825659" sldId="481"/>
            <ac:spMk id="3" creationId="{6BBFEDCC-1B51-5E8D-72D3-3AE797F1178F}"/>
          </ac:spMkLst>
        </pc:spChg>
        <pc:picChg chg="add mod">
          <ac:chgData name="CHEN, KATHY (PGR)" userId="S::u2267086@live.warwick.ac.uk::33ad319c-faab-44e7-b730-ab3160d18fae" providerId="AD" clId="Web-{BB043CB4-9CEA-4A04-8B46-847B2E4E95AB}" dt="2023-02-28T21:48:07.597" v="689" actId="1076"/>
          <ac:picMkLst>
            <pc:docMk/>
            <pc:sldMk cId="3702825659" sldId="481"/>
            <ac:picMk id="6" creationId="{590B5A55-1500-8316-6229-5151CCC1E4A1}"/>
          </ac:picMkLst>
        </pc:picChg>
      </pc:sldChg>
      <pc:sldChg chg="delSp modSp add replId">
        <pc:chgData name="CHEN, KATHY (PGR)" userId="S::u2267086@live.warwick.ac.uk::33ad319c-faab-44e7-b730-ab3160d18fae" providerId="AD" clId="Web-{BB043CB4-9CEA-4A04-8B46-847B2E4E95AB}" dt="2023-02-28T21:48:37.301" v="698" actId="20577"/>
        <pc:sldMkLst>
          <pc:docMk/>
          <pc:sldMk cId="1406111792" sldId="482"/>
        </pc:sldMkLst>
        <pc:spChg chg="mod">
          <ac:chgData name="CHEN, KATHY (PGR)" userId="S::u2267086@live.warwick.ac.uk::33ad319c-faab-44e7-b730-ab3160d18fae" providerId="AD" clId="Web-{BB043CB4-9CEA-4A04-8B46-847B2E4E95AB}" dt="2023-02-28T21:48:37.301" v="698" actId="20577"/>
          <ac:spMkLst>
            <pc:docMk/>
            <pc:sldMk cId="1406111792" sldId="482"/>
            <ac:spMk id="3" creationId="{6BBFEDCC-1B51-5E8D-72D3-3AE797F1178F}"/>
          </ac:spMkLst>
        </pc:spChg>
        <pc:picChg chg="del">
          <ac:chgData name="CHEN, KATHY (PGR)" userId="S::u2267086@live.warwick.ac.uk::33ad319c-faab-44e7-b730-ab3160d18fae" providerId="AD" clId="Web-{BB043CB4-9CEA-4A04-8B46-847B2E4E95AB}" dt="2023-02-28T21:48:26.519" v="693"/>
          <ac:picMkLst>
            <pc:docMk/>
            <pc:sldMk cId="1406111792" sldId="482"/>
            <ac:picMk id="6" creationId="{590B5A55-1500-8316-6229-5151CCC1E4A1}"/>
          </ac:picMkLst>
        </pc:picChg>
      </pc:sldChg>
      <pc:sldChg chg="del">
        <pc:chgData name="CHEN, KATHY (PGR)" userId="S::u2267086@live.warwick.ac.uk::33ad319c-faab-44e7-b730-ab3160d18fae" providerId="AD" clId="Web-{BB043CB4-9CEA-4A04-8B46-847B2E4E95AB}" dt="2023-02-28T20:07:29.583" v="128"/>
        <pc:sldMkLst>
          <pc:docMk/>
          <pc:sldMk cId="3951941910" sldId="482"/>
        </pc:sldMkLst>
      </pc:sldChg>
      <pc:sldChg chg="del">
        <pc:chgData name="CHEN, KATHY (PGR)" userId="S::u2267086@live.warwick.ac.uk::33ad319c-faab-44e7-b730-ab3160d18fae" providerId="AD" clId="Web-{BB043CB4-9CEA-4A04-8B46-847B2E4E95AB}" dt="2023-02-28T20:07:30.349" v="129"/>
        <pc:sldMkLst>
          <pc:docMk/>
          <pc:sldMk cId="411678525" sldId="483"/>
        </pc:sldMkLst>
      </pc:sldChg>
      <pc:sldChg chg="modSp add replId">
        <pc:chgData name="CHEN, KATHY (PGR)" userId="S::u2267086@live.warwick.ac.uk::33ad319c-faab-44e7-b730-ab3160d18fae" providerId="AD" clId="Web-{BB043CB4-9CEA-4A04-8B46-847B2E4E95AB}" dt="2023-02-28T21:49:11.895" v="713" actId="20577"/>
        <pc:sldMkLst>
          <pc:docMk/>
          <pc:sldMk cId="1132540561" sldId="483"/>
        </pc:sldMkLst>
        <pc:spChg chg="mod">
          <ac:chgData name="CHEN, KATHY (PGR)" userId="S::u2267086@live.warwick.ac.uk::33ad319c-faab-44e7-b730-ab3160d18fae" providerId="AD" clId="Web-{BB043CB4-9CEA-4A04-8B46-847B2E4E95AB}" dt="2023-02-28T21:49:11.895" v="713" actId="20577"/>
          <ac:spMkLst>
            <pc:docMk/>
            <pc:sldMk cId="1132540561" sldId="483"/>
            <ac:spMk id="3" creationId="{6BBFEDCC-1B51-5E8D-72D3-3AE797F1178F}"/>
          </ac:spMkLst>
        </pc:spChg>
      </pc:sldChg>
      <pc:sldChg chg="modSp add replId">
        <pc:chgData name="CHEN, KATHY (PGR)" userId="S::u2267086@live.warwick.ac.uk::33ad319c-faab-44e7-b730-ab3160d18fae" providerId="AD" clId="Web-{BB043CB4-9CEA-4A04-8B46-847B2E4E95AB}" dt="2023-02-28T21:50:33.320" v="735" actId="20577"/>
        <pc:sldMkLst>
          <pc:docMk/>
          <pc:sldMk cId="3353731480" sldId="484"/>
        </pc:sldMkLst>
        <pc:spChg chg="mod">
          <ac:chgData name="CHEN, KATHY (PGR)" userId="S::u2267086@live.warwick.ac.uk::33ad319c-faab-44e7-b730-ab3160d18fae" providerId="AD" clId="Web-{BB043CB4-9CEA-4A04-8B46-847B2E4E95AB}" dt="2023-02-28T21:50:33.320" v="735" actId="20577"/>
          <ac:spMkLst>
            <pc:docMk/>
            <pc:sldMk cId="3353731480" sldId="484"/>
            <ac:spMk id="3" creationId="{6BBFEDCC-1B51-5E8D-72D3-3AE797F1178F}"/>
          </ac:spMkLst>
        </pc:spChg>
      </pc:sldChg>
      <pc:sldChg chg="modSp add replId">
        <pc:chgData name="CHEN, KATHY (PGR)" userId="S::u2267086@live.warwick.ac.uk::33ad319c-faab-44e7-b730-ab3160d18fae" providerId="AD" clId="Web-{BB043CB4-9CEA-4A04-8B46-847B2E4E95AB}" dt="2023-02-28T21:50:55.305" v="743" actId="20577"/>
        <pc:sldMkLst>
          <pc:docMk/>
          <pc:sldMk cId="1982535833" sldId="485"/>
        </pc:sldMkLst>
        <pc:spChg chg="mod">
          <ac:chgData name="CHEN, KATHY (PGR)" userId="S::u2267086@live.warwick.ac.uk::33ad319c-faab-44e7-b730-ab3160d18fae" providerId="AD" clId="Web-{BB043CB4-9CEA-4A04-8B46-847B2E4E95AB}" dt="2023-02-28T21:50:55.305" v="743" actId="20577"/>
          <ac:spMkLst>
            <pc:docMk/>
            <pc:sldMk cId="1982535833" sldId="485"/>
            <ac:spMk id="3" creationId="{6BBFEDCC-1B51-5E8D-72D3-3AE797F1178F}"/>
          </ac:spMkLst>
        </pc:spChg>
      </pc:sldChg>
      <pc:sldChg chg="delSp modSp add replId">
        <pc:chgData name="CHEN, KATHY (PGR)" userId="S::u2267086@live.warwick.ac.uk::33ad319c-faab-44e7-b730-ab3160d18fae" providerId="AD" clId="Web-{BB043CB4-9CEA-4A04-8B46-847B2E4E95AB}" dt="2023-02-28T21:52:35.807" v="767" actId="1076"/>
        <pc:sldMkLst>
          <pc:docMk/>
          <pc:sldMk cId="3610742476" sldId="486"/>
        </pc:sldMkLst>
        <pc:spChg chg="del">
          <ac:chgData name="CHEN, KATHY (PGR)" userId="S::u2267086@live.warwick.ac.uk::33ad319c-faab-44e7-b730-ab3160d18fae" providerId="AD" clId="Web-{BB043CB4-9CEA-4A04-8B46-847B2E4E95AB}" dt="2023-02-28T21:52:31.307" v="766"/>
          <ac:spMkLst>
            <pc:docMk/>
            <pc:sldMk cId="3610742476" sldId="486"/>
            <ac:spMk id="2" creationId="{20C34B7D-E70A-2934-8E22-8DFD850923A8}"/>
          </ac:spMkLst>
        </pc:spChg>
        <pc:spChg chg="mod">
          <ac:chgData name="CHEN, KATHY (PGR)" userId="S::u2267086@live.warwick.ac.uk::33ad319c-faab-44e7-b730-ab3160d18fae" providerId="AD" clId="Web-{BB043CB4-9CEA-4A04-8B46-847B2E4E95AB}" dt="2023-02-28T21:52:35.807" v="767" actId="1076"/>
          <ac:spMkLst>
            <pc:docMk/>
            <pc:sldMk cId="3610742476" sldId="486"/>
            <ac:spMk id="3" creationId="{6BBFEDCC-1B51-5E8D-72D3-3AE797F1178F}"/>
          </ac:spMkLst>
        </pc:spChg>
      </pc:sldChg>
      <pc:sldChg chg="delSp modSp add replId">
        <pc:chgData name="CHEN, KATHY (PGR)" userId="S::u2267086@live.warwick.ac.uk::33ad319c-faab-44e7-b730-ab3160d18fae" providerId="AD" clId="Web-{BB043CB4-9CEA-4A04-8B46-847B2E4E95AB}" dt="2023-02-28T21:53:32.090" v="782" actId="1076"/>
        <pc:sldMkLst>
          <pc:docMk/>
          <pc:sldMk cId="670445789" sldId="487"/>
        </pc:sldMkLst>
        <pc:spChg chg="del mod">
          <ac:chgData name="CHEN, KATHY (PGR)" userId="S::u2267086@live.warwick.ac.uk::33ad319c-faab-44e7-b730-ab3160d18fae" providerId="AD" clId="Web-{BB043CB4-9CEA-4A04-8B46-847B2E4E95AB}" dt="2023-02-28T21:52:49.511" v="769"/>
          <ac:spMkLst>
            <pc:docMk/>
            <pc:sldMk cId="670445789" sldId="487"/>
            <ac:spMk id="2" creationId="{20C34B7D-E70A-2934-8E22-8DFD850923A8}"/>
          </ac:spMkLst>
        </pc:spChg>
        <pc:spChg chg="mod">
          <ac:chgData name="CHEN, KATHY (PGR)" userId="S::u2267086@live.warwick.ac.uk::33ad319c-faab-44e7-b730-ab3160d18fae" providerId="AD" clId="Web-{BB043CB4-9CEA-4A04-8B46-847B2E4E95AB}" dt="2023-02-28T21:53:32.090" v="782" actId="1076"/>
          <ac:spMkLst>
            <pc:docMk/>
            <pc:sldMk cId="670445789" sldId="487"/>
            <ac:spMk id="3" creationId="{6BBFEDCC-1B51-5E8D-72D3-3AE797F1178F}"/>
          </ac:spMkLst>
        </pc:spChg>
      </pc:sldChg>
      <pc:sldChg chg="modSp add replId">
        <pc:chgData name="CHEN, KATHY (PGR)" userId="S::u2267086@live.warwick.ac.uk::33ad319c-faab-44e7-b730-ab3160d18fae" providerId="AD" clId="Web-{BB043CB4-9CEA-4A04-8B46-847B2E4E95AB}" dt="2023-02-28T21:53:42.934" v="786" actId="20577"/>
        <pc:sldMkLst>
          <pc:docMk/>
          <pc:sldMk cId="736235316" sldId="488"/>
        </pc:sldMkLst>
        <pc:spChg chg="mod">
          <ac:chgData name="CHEN, KATHY (PGR)" userId="S::u2267086@live.warwick.ac.uk::33ad319c-faab-44e7-b730-ab3160d18fae" providerId="AD" clId="Web-{BB043CB4-9CEA-4A04-8B46-847B2E4E95AB}" dt="2023-02-28T21:53:42.934" v="786" actId="20577"/>
          <ac:spMkLst>
            <pc:docMk/>
            <pc:sldMk cId="736235316" sldId="488"/>
            <ac:spMk id="3" creationId="{6BBFEDCC-1B51-5E8D-72D3-3AE797F1178F}"/>
          </ac:spMkLst>
        </pc:spChg>
      </pc:sldChg>
      <pc:sldChg chg="modSp add replId">
        <pc:chgData name="CHEN, KATHY (PGR)" userId="S::u2267086@live.warwick.ac.uk::33ad319c-faab-44e7-b730-ab3160d18fae" providerId="AD" clId="Web-{BB043CB4-9CEA-4A04-8B46-847B2E4E95AB}" dt="2023-02-28T21:54:07.029" v="792" actId="20577"/>
        <pc:sldMkLst>
          <pc:docMk/>
          <pc:sldMk cId="452201428" sldId="489"/>
        </pc:sldMkLst>
        <pc:spChg chg="mod">
          <ac:chgData name="CHEN, KATHY (PGR)" userId="S::u2267086@live.warwick.ac.uk::33ad319c-faab-44e7-b730-ab3160d18fae" providerId="AD" clId="Web-{BB043CB4-9CEA-4A04-8B46-847B2E4E95AB}" dt="2023-02-28T21:54:07.029" v="792" actId="20577"/>
          <ac:spMkLst>
            <pc:docMk/>
            <pc:sldMk cId="452201428" sldId="489"/>
            <ac:spMk id="3" creationId="{6BBFEDCC-1B51-5E8D-72D3-3AE797F1178F}"/>
          </ac:spMkLst>
        </pc:spChg>
      </pc:sldChg>
      <pc:sldChg chg="addSp modSp add replId">
        <pc:chgData name="CHEN, KATHY (PGR)" userId="S::u2267086@live.warwick.ac.uk::33ad319c-faab-44e7-b730-ab3160d18fae" providerId="AD" clId="Web-{BB043CB4-9CEA-4A04-8B46-847B2E4E95AB}" dt="2023-02-28T21:55:59.298" v="836" actId="14100"/>
        <pc:sldMkLst>
          <pc:docMk/>
          <pc:sldMk cId="1423579838" sldId="490"/>
        </pc:sldMkLst>
        <pc:spChg chg="mod">
          <ac:chgData name="CHEN, KATHY (PGR)" userId="S::u2267086@live.warwick.ac.uk::33ad319c-faab-44e7-b730-ab3160d18fae" providerId="AD" clId="Web-{BB043CB4-9CEA-4A04-8B46-847B2E4E95AB}" dt="2023-02-28T21:55:47.360" v="834" actId="20577"/>
          <ac:spMkLst>
            <pc:docMk/>
            <pc:sldMk cId="1423579838" sldId="490"/>
            <ac:spMk id="3" creationId="{6BBFEDCC-1B51-5E8D-72D3-3AE797F1178F}"/>
          </ac:spMkLst>
        </pc:spChg>
        <pc:picChg chg="add mod">
          <ac:chgData name="CHEN, KATHY (PGR)" userId="S::u2267086@live.warwick.ac.uk::33ad319c-faab-44e7-b730-ab3160d18fae" providerId="AD" clId="Web-{BB043CB4-9CEA-4A04-8B46-847B2E4E95AB}" dt="2023-02-28T21:55:59.298" v="836" actId="14100"/>
          <ac:picMkLst>
            <pc:docMk/>
            <pc:sldMk cId="1423579838" sldId="490"/>
            <ac:picMk id="6" creationId="{A15EC686-A921-44D9-6932-ADF4AB6FB293}"/>
          </ac:picMkLst>
        </pc:picChg>
      </pc:sldChg>
      <pc:sldChg chg="delSp modSp add replId">
        <pc:chgData name="CHEN, KATHY (PGR)" userId="S::u2267086@live.warwick.ac.uk::33ad319c-faab-44e7-b730-ab3160d18fae" providerId="AD" clId="Web-{BB043CB4-9CEA-4A04-8B46-847B2E4E95AB}" dt="2023-02-28T21:56:36.908" v="841" actId="20577"/>
        <pc:sldMkLst>
          <pc:docMk/>
          <pc:sldMk cId="351312245" sldId="491"/>
        </pc:sldMkLst>
        <pc:spChg chg="mod">
          <ac:chgData name="CHEN, KATHY (PGR)" userId="S::u2267086@live.warwick.ac.uk::33ad319c-faab-44e7-b730-ab3160d18fae" providerId="AD" clId="Web-{BB043CB4-9CEA-4A04-8B46-847B2E4E95AB}" dt="2023-02-28T21:56:36.908" v="841" actId="20577"/>
          <ac:spMkLst>
            <pc:docMk/>
            <pc:sldMk cId="351312245" sldId="491"/>
            <ac:spMk id="3" creationId="{6BBFEDCC-1B51-5E8D-72D3-3AE797F1178F}"/>
          </ac:spMkLst>
        </pc:spChg>
        <pc:picChg chg="del">
          <ac:chgData name="CHEN, KATHY (PGR)" userId="S::u2267086@live.warwick.ac.uk::33ad319c-faab-44e7-b730-ab3160d18fae" providerId="AD" clId="Web-{BB043CB4-9CEA-4A04-8B46-847B2E4E95AB}" dt="2023-02-28T21:56:27.033" v="838"/>
          <ac:picMkLst>
            <pc:docMk/>
            <pc:sldMk cId="351312245" sldId="491"/>
            <ac:picMk id="6" creationId="{A15EC686-A921-44D9-6932-ADF4AB6FB293}"/>
          </ac:picMkLst>
        </pc:pic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docChgLst>
    <pc:chgData name="CHEN, KATHY (PGR)" userId="S::u2267086@live.warwick.ac.uk::33ad319c-faab-44e7-b730-ab3160d18fae" providerId="AD" clId="Web-{6C417775-A1EC-4ED7-94F7-253F5AF93BC6}"/>
    <pc:docChg chg="addSld delSld modSld sldOrd">
      <pc:chgData name="CHEN, KATHY (PGR)" userId="S::u2267086@live.warwick.ac.uk::33ad319c-faab-44e7-b730-ab3160d18fae" providerId="AD" clId="Web-{6C417775-A1EC-4ED7-94F7-253F5AF93BC6}" dt="2023-03-01T18:08:05.204" v="827"/>
      <pc:docMkLst>
        <pc:docMk/>
      </pc:docMkLst>
      <pc:sldChg chg="modSp">
        <pc:chgData name="CHEN, KATHY (PGR)" userId="S::u2267086@live.warwick.ac.uk::33ad319c-faab-44e7-b730-ab3160d18fae" providerId="AD" clId="Web-{6C417775-A1EC-4ED7-94F7-253F5AF93BC6}" dt="2023-02-28T22:00:31.425" v="76" actId="20577"/>
        <pc:sldMkLst>
          <pc:docMk/>
          <pc:sldMk cId="419606111" sldId="449"/>
        </pc:sldMkLst>
        <pc:spChg chg="mod">
          <ac:chgData name="CHEN, KATHY (PGR)" userId="S::u2267086@live.warwick.ac.uk::33ad319c-faab-44e7-b730-ab3160d18fae" providerId="AD" clId="Web-{6C417775-A1EC-4ED7-94F7-253F5AF93BC6}" dt="2023-02-28T22:00:31.425" v="76" actId="20577"/>
          <ac:spMkLst>
            <pc:docMk/>
            <pc:sldMk cId="419606111" sldId="449"/>
            <ac:spMk id="3" creationId="{6BBFEDCC-1B51-5E8D-72D3-3AE797F1178F}"/>
          </ac:spMkLst>
        </pc:spChg>
        <pc:spChg chg="mod">
          <ac:chgData name="CHEN, KATHY (PGR)" userId="S::u2267086@live.warwick.ac.uk::33ad319c-faab-44e7-b730-ab3160d18fae" providerId="AD" clId="Web-{6C417775-A1EC-4ED7-94F7-253F5AF93BC6}" dt="2023-02-28T21:59:18.469" v="8"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6C417775-A1EC-4ED7-94F7-253F5AF93BC6}" dt="2023-02-28T22:03:07.571" v="169" actId="20577"/>
        <pc:sldMkLst>
          <pc:docMk/>
          <pc:sldMk cId="2868258527" sldId="450"/>
        </pc:sldMkLst>
        <pc:spChg chg="mod">
          <ac:chgData name="CHEN, KATHY (PGR)" userId="S::u2267086@live.warwick.ac.uk::33ad319c-faab-44e7-b730-ab3160d18fae" providerId="AD" clId="Web-{6C417775-A1EC-4ED7-94F7-253F5AF93BC6}" dt="2023-02-28T22:02:36.898" v="162" actId="1076"/>
          <ac:spMkLst>
            <pc:docMk/>
            <pc:sldMk cId="2868258527" sldId="450"/>
            <ac:spMk id="2" creationId="{20C34B7D-E70A-2934-8E22-8DFD850923A8}"/>
          </ac:spMkLst>
        </pc:spChg>
        <pc:spChg chg="mod">
          <ac:chgData name="CHEN, KATHY (PGR)" userId="S::u2267086@live.warwick.ac.uk::33ad319c-faab-44e7-b730-ab3160d18fae" providerId="AD" clId="Web-{6C417775-A1EC-4ED7-94F7-253F5AF93BC6}" dt="2023-02-28T22:03:07.571" v="169" actId="20577"/>
          <ac:spMkLst>
            <pc:docMk/>
            <pc:sldMk cId="2868258527" sldId="450"/>
            <ac:spMk id="3" creationId="{6BBFEDCC-1B51-5E8D-72D3-3AE797F1178F}"/>
          </ac:spMkLst>
        </pc:spChg>
        <pc:spChg chg="mod">
          <ac:chgData name="CHEN, KATHY (PGR)" userId="S::u2267086@live.warwick.ac.uk::33ad319c-faab-44e7-b730-ab3160d18fae" providerId="AD" clId="Web-{6C417775-A1EC-4ED7-94F7-253F5AF93BC6}" dt="2023-02-28T22:00:41.972" v="87" actId="20577"/>
          <ac:spMkLst>
            <pc:docMk/>
            <pc:sldMk cId="2868258527" sldId="450"/>
            <ac:spMk id="7" creationId="{7EBA17EC-68BE-5A68-472A-4B0E6C21DA87}"/>
          </ac:spMkLst>
        </pc:spChg>
        <pc:picChg chg="add del mod">
          <ac:chgData name="CHEN, KATHY (PGR)" userId="S::u2267086@live.warwick.ac.uk::33ad319c-faab-44e7-b730-ab3160d18fae" providerId="AD" clId="Web-{6C417775-A1EC-4ED7-94F7-253F5AF93BC6}" dt="2023-02-28T22:02:58.633" v="166"/>
          <ac:picMkLst>
            <pc:docMk/>
            <pc:sldMk cId="2868258527" sldId="450"/>
            <ac:picMk id="6" creationId="{4E6B49E8-B0B4-5787-EF66-481CD5C5130A}"/>
          </ac:picMkLst>
        </pc:picChg>
      </pc:sldChg>
      <pc:sldChg chg="modSp add replId">
        <pc:chgData name="CHEN, KATHY (PGR)" userId="S::u2267086@live.warwick.ac.uk::33ad319c-faab-44e7-b730-ab3160d18fae" providerId="AD" clId="Web-{6C417775-A1EC-4ED7-94F7-253F5AF93BC6}" dt="2023-02-28T22:03:18.743" v="174" actId="1076"/>
        <pc:sldMkLst>
          <pc:docMk/>
          <pc:sldMk cId="1159770804" sldId="451"/>
        </pc:sldMkLst>
        <pc:spChg chg="mod">
          <ac:chgData name="CHEN, KATHY (PGR)" userId="S::u2267086@live.warwick.ac.uk::33ad319c-faab-44e7-b730-ab3160d18fae" providerId="AD" clId="Web-{6C417775-A1EC-4ED7-94F7-253F5AF93BC6}" dt="2023-02-28T22:03:12.415" v="171" actId="20577"/>
          <ac:spMkLst>
            <pc:docMk/>
            <pc:sldMk cId="1159770804" sldId="451"/>
            <ac:spMk id="3" creationId="{6BBFEDCC-1B51-5E8D-72D3-3AE797F1178F}"/>
          </ac:spMkLst>
        </pc:spChg>
        <pc:picChg chg="mod">
          <ac:chgData name="CHEN, KATHY (PGR)" userId="S::u2267086@live.warwick.ac.uk::33ad319c-faab-44e7-b730-ab3160d18fae" providerId="AD" clId="Web-{6C417775-A1EC-4ED7-94F7-253F5AF93BC6}" dt="2023-02-28T22:03:18.743" v="174" actId="1076"/>
          <ac:picMkLst>
            <pc:docMk/>
            <pc:sldMk cId="1159770804" sldId="451"/>
            <ac:picMk id="6" creationId="{4E6B49E8-B0B4-5787-EF66-481CD5C5130A}"/>
          </ac:picMkLst>
        </pc:picChg>
      </pc:sldChg>
      <pc:sldChg chg="del">
        <pc:chgData name="CHEN, KATHY (PGR)" userId="S::u2267086@live.warwick.ac.uk::33ad319c-faab-44e7-b730-ab3160d18fae" providerId="AD" clId="Web-{6C417775-A1EC-4ED7-94F7-253F5AF93BC6}" dt="2023-02-28T22:00:46.581" v="88"/>
        <pc:sldMkLst>
          <pc:docMk/>
          <pc:sldMk cId="2624368214" sldId="451"/>
        </pc:sldMkLst>
      </pc:sldChg>
      <pc:sldChg chg="del">
        <pc:chgData name="CHEN, KATHY (PGR)" userId="S::u2267086@live.warwick.ac.uk::33ad319c-faab-44e7-b730-ab3160d18fae" providerId="AD" clId="Web-{6C417775-A1EC-4ED7-94F7-253F5AF93BC6}" dt="2023-02-28T22:00:47.722" v="89"/>
        <pc:sldMkLst>
          <pc:docMk/>
          <pc:sldMk cId="2540745953" sldId="452"/>
        </pc:sldMkLst>
      </pc:sldChg>
      <pc:sldChg chg="delSp modSp add replId">
        <pc:chgData name="CHEN, KATHY (PGR)" userId="S::u2267086@live.warwick.ac.uk::33ad319c-faab-44e7-b730-ab3160d18fae" providerId="AD" clId="Web-{6C417775-A1EC-4ED7-94F7-253F5AF93BC6}" dt="2023-02-28T22:03:43.978" v="180" actId="20577"/>
        <pc:sldMkLst>
          <pc:docMk/>
          <pc:sldMk cId="4065845506" sldId="452"/>
        </pc:sldMkLst>
        <pc:spChg chg="mod">
          <ac:chgData name="CHEN, KATHY (PGR)" userId="S::u2267086@live.warwick.ac.uk::33ad319c-faab-44e7-b730-ab3160d18fae" providerId="AD" clId="Web-{6C417775-A1EC-4ED7-94F7-253F5AF93BC6}" dt="2023-02-28T22:03:43.978" v="180" actId="20577"/>
          <ac:spMkLst>
            <pc:docMk/>
            <pc:sldMk cId="4065845506" sldId="452"/>
            <ac:spMk id="3" creationId="{6BBFEDCC-1B51-5E8D-72D3-3AE797F1178F}"/>
          </ac:spMkLst>
        </pc:spChg>
        <pc:picChg chg="del">
          <ac:chgData name="CHEN, KATHY (PGR)" userId="S::u2267086@live.warwick.ac.uk::33ad319c-faab-44e7-b730-ab3160d18fae" providerId="AD" clId="Web-{6C417775-A1EC-4ED7-94F7-253F5AF93BC6}" dt="2023-02-28T22:03:22.681" v="176"/>
          <ac:picMkLst>
            <pc:docMk/>
            <pc:sldMk cId="4065845506" sldId="452"/>
            <ac:picMk id="6" creationId="{4E6B49E8-B0B4-5787-EF66-481CD5C5130A}"/>
          </ac:picMkLst>
        </pc:picChg>
      </pc:sldChg>
      <pc:sldChg chg="del">
        <pc:chgData name="CHEN, KATHY (PGR)" userId="S::u2267086@live.warwick.ac.uk::33ad319c-faab-44e7-b730-ab3160d18fae" providerId="AD" clId="Web-{6C417775-A1EC-4ED7-94F7-253F5AF93BC6}" dt="2023-02-28T22:00:48.222" v="90"/>
        <pc:sldMkLst>
          <pc:docMk/>
          <pc:sldMk cId="1102009844" sldId="453"/>
        </pc:sldMkLst>
      </pc:sldChg>
      <pc:sldChg chg="delSp modSp add replId">
        <pc:chgData name="CHEN, KATHY (PGR)" userId="S::u2267086@live.warwick.ac.uk::33ad319c-faab-44e7-b730-ab3160d18fae" providerId="AD" clId="Web-{6C417775-A1EC-4ED7-94F7-253F5AF93BC6}" dt="2023-02-28T22:05:11.638" v="213" actId="1076"/>
        <pc:sldMkLst>
          <pc:docMk/>
          <pc:sldMk cId="2332817634" sldId="453"/>
        </pc:sldMkLst>
        <pc:spChg chg="del mod">
          <ac:chgData name="CHEN, KATHY (PGR)" userId="S::u2267086@live.warwick.ac.uk::33ad319c-faab-44e7-b730-ab3160d18fae" providerId="AD" clId="Web-{6C417775-A1EC-4ED7-94F7-253F5AF93BC6}" dt="2023-02-28T22:05:06.169" v="212"/>
          <ac:spMkLst>
            <pc:docMk/>
            <pc:sldMk cId="2332817634" sldId="453"/>
            <ac:spMk id="2" creationId="{20C34B7D-E70A-2934-8E22-8DFD850923A8}"/>
          </ac:spMkLst>
        </pc:spChg>
        <pc:spChg chg="mod">
          <ac:chgData name="CHEN, KATHY (PGR)" userId="S::u2267086@live.warwick.ac.uk::33ad319c-faab-44e7-b730-ab3160d18fae" providerId="AD" clId="Web-{6C417775-A1EC-4ED7-94F7-253F5AF93BC6}" dt="2023-02-28T22:05:11.638" v="213" actId="1076"/>
          <ac:spMkLst>
            <pc:docMk/>
            <pc:sldMk cId="2332817634" sldId="453"/>
            <ac:spMk id="3" creationId="{6BBFEDCC-1B51-5E8D-72D3-3AE797F1178F}"/>
          </ac:spMkLst>
        </pc:spChg>
      </pc:sldChg>
      <pc:sldChg chg="addSp modSp add ord replId">
        <pc:chgData name="CHEN, KATHY (PGR)" userId="S::u2267086@live.warwick.ac.uk::33ad319c-faab-44e7-b730-ab3160d18fae" providerId="AD" clId="Web-{6C417775-A1EC-4ED7-94F7-253F5AF93BC6}" dt="2023-02-28T22:09:01.599" v="283" actId="20577"/>
        <pc:sldMkLst>
          <pc:docMk/>
          <pc:sldMk cId="2215971794" sldId="454"/>
        </pc:sldMkLst>
        <pc:spChg chg="mod">
          <ac:chgData name="CHEN, KATHY (PGR)" userId="S::u2267086@live.warwick.ac.uk::33ad319c-faab-44e7-b730-ab3160d18fae" providerId="AD" clId="Web-{6C417775-A1EC-4ED7-94F7-253F5AF93BC6}" dt="2023-02-28T22:09:01.599" v="283" actId="20577"/>
          <ac:spMkLst>
            <pc:docMk/>
            <pc:sldMk cId="2215971794" sldId="454"/>
            <ac:spMk id="3" creationId="{6BBFEDCC-1B51-5E8D-72D3-3AE797F1178F}"/>
          </ac:spMkLst>
        </pc:spChg>
        <pc:picChg chg="add mod">
          <ac:chgData name="CHEN, KATHY (PGR)" userId="S::u2267086@live.warwick.ac.uk::33ad319c-faab-44e7-b730-ab3160d18fae" providerId="AD" clId="Web-{6C417775-A1EC-4ED7-94F7-253F5AF93BC6}" dt="2023-02-28T22:06:08.249" v="226" actId="1076"/>
          <ac:picMkLst>
            <pc:docMk/>
            <pc:sldMk cId="2215971794" sldId="454"/>
            <ac:picMk id="6" creationId="{EF3DC40C-91A5-A62E-5432-F58587CF9545}"/>
          </ac:picMkLst>
        </pc:picChg>
        <pc:picChg chg="add mod">
          <ac:chgData name="CHEN, KATHY (PGR)" userId="S::u2267086@live.warwick.ac.uk::33ad319c-faab-44e7-b730-ab3160d18fae" providerId="AD" clId="Web-{6C417775-A1EC-4ED7-94F7-253F5AF93BC6}" dt="2023-02-28T22:06:39.313" v="236" actId="1076"/>
          <ac:picMkLst>
            <pc:docMk/>
            <pc:sldMk cId="2215971794" sldId="454"/>
            <ac:picMk id="8" creationId="{E3154302-7D6C-984C-82A7-42ED4E9B10CA}"/>
          </ac:picMkLst>
        </pc:picChg>
      </pc:sldChg>
      <pc:sldChg chg="del">
        <pc:chgData name="CHEN, KATHY (PGR)" userId="S::u2267086@live.warwick.ac.uk::33ad319c-faab-44e7-b730-ab3160d18fae" providerId="AD" clId="Web-{6C417775-A1EC-4ED7-94F7-253F5AF93BC6}" dt="2023-02-28T22:00:48.550" v="91"/>
        <pc:sldMkLst>
          <pc:docMk/>
          <pc:sldMk cId="3957899237" sldId="454"/>
        </pc:sldMkLst>
      </pc:sldChg>
      <pc:sldChg chg="addSp delSp modSp add replId">
        <pc:chgData name="CHEN, KATHY (PGR)" userId="S::u2267086@live.warwick.ac.uk::33ad319c-faab-44e7-b730-ab3160d18fae" providerId="AD" clId="Web-{6C417775-A1EC-4ED7-94F7-253F5AF93BC6}" dt="2023-02-28T22:08:55.896" v="282" actId="20577"/>
        <pc:sldMkLst>
          <pc:docMk/>
          <pc:sldMk cId="510033281" sldId="455"/>
        </pc:sldMkLst>
        <pc:spChg chg="mod">
          <ac:chgData name="CHEN, KATHY (PGR)" userId="S::u2267086@live.warwick.ac.uk::33ad319c-faab-44e7-b730-ab3160d18fae" providerId="AD" clId="Web-{6C417775-A1EC-4ED7-94F7-253F5AF93BC6}" dt="2023-02-28T22:08:55.896" v="282" actId="20577"/>
          <ac:spMkLst>
            <pc:docMk/>
            <pc:sldMk cId="510033281" sldId="455"/>
            <ac:spMk id="3" creationId="{6BBFEDCC-1B51-5E8D-72D3-3AE797F1178F}"/>
          </ac:spMkLst>
        </pc:spChg>
        <pc:picChg chg="del">
          <ac:chgData name="CHEN, KATHY (PGR)" userId="S::u2267086@live.warwick.ac.uk::33ad319c-faab-44e7-b730-ab3160d18fae" providerId="AD" clId="Web-{6C417775-A1EC-4ED7-94F7-253F5AF93BC6}" dt="2023-02-28T22:06:58.345" v="244"/>
          <ac:picMkLst>
            <pc:docMk/>
            <pc:sldMk cId="510033281" sldId="455"/>
            <ac:picMk id="6" creationId="{EF3DC40C-91A5-A62E-5432-F58587CF9545}"/>
          </ac:picMkLst>
        </pc:picChg>
        <pc:picChg chg="del">
          <ac:chgData name="CHEN, KATHY (PGR)" userId="S::u2267086@live.warwick.ac.uk::33ad319c-faab-44e7-b730-ab3160d18fae" providerId="AD" clId="Web-{6C417775-A1EC-4ED7-94F7-253F5AF93BC6}" dt="2023-02-28T22:06:59.548" v="245"/>
          <ac:picMkLst>
            <pc:docMk/>
            <pc:sldMk cId="510033281" sldId="455"/>
            <ac:picMk id="8" creationId="{E3154302-7D6C-984C-82A7-42ED4E9B10CA}"/>
          </ac:picMkLst>
        </pc:picChg>
        <pc:picChg chg="add mod">
          <ac:chgData name="CHEN, KATHY (PGR)" userId="S::u2267086@live.warwick.ac.uk::33ad319c-faab-44e7-b730-ab3160d18fae" providerId="AD" clId="Web-{6C417775-A1EC-4ED7-94F7-253F5AF93BC6}" dt="2023-02-28T22:07:29.971" v="252" actId="1076"/>
          <ac:picMkLst>
            <pc:docMk/>
            <pc:sldMk cId="510033281" sldId="455"/>
            <ac:picMk id="9" creationId="{975971AB-A567-EC13-FEB4-6D203B021976}"/>
          </ac:picMkLst>
        </pc:picChg>
        <pc:picChg chg="add mod">
          <ac:chgData name="CHEN, KATHY (PGR)" userId="S::u2267086@live.warwick.ac.uk::33ad319c-faab-44e7-b730-ab3160d18fae" providerId="AD" clId="Web-{6C417775-A1EC-4ED7-94F7-253F5AF93BC6}" dt="2023-02-28T22:07:58.253" v="262" actId="1076"/>
          <ac:picMkLst>
            <pc:docMk/>
            <pc:sldMk cId="510033281" sldId="455"/>
            <ac:picMk id="10" creationId="{FFD7D4D5-A5BF-DBF1-9339-D57D46633D52}"/>
          </ac:picMkLst>
        </pc:picChg>
      </pc:sldChg>
      <pc:sldChg chg="del">
        <pc:chgData name="CHEN, KATHY (PGR)" userId="S::u2267086@live.warwick.ac.uk::33ad319c-faab-44e7-b730-ab3160d18fae" providerId="AD" clId="Web-{6C417775-A1EC-4ED7-94F7-253F5AF93BC6}" dt="2023-02-28T22:00:49.816" v="92"/>
        <pc:sldMkLst>
          <pc:docMk/>
          <pc:sldMk cId="1286038812" sldId="455"/>
        </pc:sldMkLst>
      </pc:sldChg>
      <pc:sldChg chg="del">
        <pc:chgData name="CHEN, KATHY (PGR)" userId="S::u2267086@live.warwick.ac.uk::33ad319c-faab-44e7-b730-ab3160d18fae" providerId="AD" clId="Web-{6C417775-A1EC-4ED7-94F7-253F5AF93BC6}" dt="2023-02-28T22:00:51.004" v="93"/>
        <pc:sldMkLst>
          <pc:docMk/>
          <pc:sldMk cId="1039525856" sldId="456"/>
        </pc:sldMkLst>
      </pc:sldChg>
      <pc:sldChg chg="addSp delSp modSp add replId">
        <pc:chgData name="CHEN, KATHY (PGR)" userId="S::u2267086@live.warwick.ac.uk::33ad319c-faab-44e7-b730-ab3160d18fae" providerId="AD" clId="Web-{6C417775-A1EC-4ED7-94F7-253F5AF93BC6}" dt="2023-02-28T22:08:52.474" v="281" actId="20577"/>
        <pc:sldMkLst>
          <pc:docMk/>
          <pc:sldMk cId="3786417717" sldId="456"/>
        </pc:sldMkLst>
        <pc:spChg chg="mod">
          <ac:chgData name="CHEN, KATHY (PGR)" userId="S::u2267086@live.warwick.ac.uk::33ad319c-faab-44e7-b730-ab3160d18fae" providerId="AD" clId="Web-{6C417775-A1EC-4ED7-94F7-253F5AF93BC6}" dt="2023-02-28T22:08:52.474" v="281" actId="20577"/>
          <ac:spMkLst>
            <pc:docMk/>
            <pc:sldMk cId="3786417717" sldId="456"/>
            <ac:spMk id="3" creationId="{6BBFEDCC-1B51-5E8D-72D3-3AE797F1178F}"/>
          </ac:spMkLst>
        </pc:spChg>
        <pc:picChg chg="add mod">
          <ac:chgData name="CHEN, KATHY (PGR)" userId="S::u2267086@live.warwick.ac.uk::33ad319c-faab-44e7-b730-ab3160d18fae" providerId="AD" clId="Web-{6C417775-A1EC-4ED7-94F7-253F5AF93BC6}" dt="2023-02-28T22:08:35.942" v="275" actId="1076"/>
          <ac:picMkLst>
            <pc:docMk/>
            <pc:sldMk cId="3786417717" sldId="456"/>
            <ac:picMk id="6" creationId="{0312503E-3CAB-D536-2E1E-F984DD180579}"/>
          </ac:picMkLst>
        </pc:picChg>
        <pc:picChg chg="del">
          <ac:chgData name="CHEN, KATHY (PGR)" userId="S::u2267086@live.warwick.ac.uk::33ad319c-faab-44e7-b730-ab3160d18fae" providerId="AD" clId="Web-{6C417775-A1EC-4ED7-94F7-253F5AF93BC6}" dt="2023-02-28T22:08:16.050" v="269"/>
          <ac:picMkLst>
            <pc:docMk/>
            <pc:sldMk cId="3786417717" sldId="456"/>
            <ac:picMk id="9" creationId="{975971AB-A567-EC13-FEB4-6D203B021976}"/>
          </ac:picMkLst>
        </pc:picChg>
        <pc:picChg chg="del">
          <ac:chgData name="CHEN, KATHY (PGR)" userId="S::u2267086@live.warwick.ac.uk::33ad319c-faab-44e7-b730-ab3160d18fae" providerId="AD" clId="Web-{6C417775-A1EC-4ED7-94F7-253F5AF93BC6}" dt="2023-02-28T22:08:17.238" v="270"/>
          <ac:picMkLst>
            <pc:docMk/>
            <pc:sldMk cId="3786417717" sldId="456"/>
            <ac:picMk id="10" creationId="{FFD7D4D5-A5BF-DBF1-9339-D57D46633D52}"/>
          </ac:picMkLst>
        </pc:picChg>
      </pc:sldChg>
      <pc:sldChg chg="delSp modSp add replId">
        <pc:chgData name="CHEN, KATHY (PGR)" userId="S::u2267086@live.warwick.ac.uk::33ad319c-faab-44e7-b730-ab3160d18fae" providerId="AD" clId="Web-{6C417775-A1EC-4ED7-94F7-253F5AF93BC6}" dt="2023-02-28T22:09:43.303" v="290" actId="20577"/>
        <pc:sldMkLst>
          <pc:docMk/>
          <pc:sldMk cId="2823681130" sldId="457"/>
        </pc:sldMkLst>
        <pc:spChg chg="mod">
          <ac:chgData name="CHEN, KATHY (PGR)" userId="S::u2267086@live.warwick.ac.uk::33ad319c-faab-44e7-b730-ab3160d18fae" providerId="AD" clId="Web-{6C417775-A1EC-4ED7-94F7-253F5AF93BC6}" dt="2023-02-28T22:09:43.303" v="290" actId="20577"/>
          <ac:spMkLst>
            <pc:docMk/>
            <pc:sldMk cId="2823681130" sldId="457"/>
            <ac:spMk id="3" creationId="{6BBFEDCC-1B51-5E8D-72D3-3AE797F1178F}"/>
          </ac:spMkLst>
        </pc:spChg>
        <pc:picChg chg="del">
          <ac:chgData name="CHEN, KATHY (PGR)" userId="S::u2267086@live.warwick.ac.uk::33ad319c-faab-44e7-b730-ab3160d18fae" providerId="AD" clId="Web-{6C417775-A1EC-4ED7-94F7-253F5AF93BC6}" dt="2023-02-28T22:09:06.802" v="285"/>
          <ac:picMkLst>
            <pc:docMk/>
            <pc:sldMk cId="2823681130" sldId="457"/>
            <ac:picMk id="6" creationId="{0312503E-3CAB-D536-2E1E-F984DD180579}"/>
          </ac:picMkLst>
        </pc:picChg>
      </pc:sldChg>
      <pc:sldChg chg="del">
        <pc:chgData name="CHEN, KATHY (PGR)" userId="S::u2267086@live.warwick.ac.uk::33ad319c-faab-44e7-b730-ab3160d18fae" providerId="AD" clId="Web-{6C417775-A1EC-4ED7-94F7-253F5AF93BC6}" dt="2023-02-28T22:00:51.035" v="94"/>
        <pc:sldMkLst>
          <pc:docMk/>
          <pc:sldMk cId="4069224444" sldId="457"/>
        </pc:sldMkLst>
      </pc:sldChg>
      <pc:sldChg chg="modSp add replId">
        <pc:chgData name="CHEN, KATHY (PGR)" userId="S::u2267086@live.warwick.ac.uk::33ad319c-faab-44e7-b730-ab3160d18fae" providerId="AD" clId="Web-{6C417775-A1EC-4ED7-94F7-253F5AF93BC6}" dt="2023-02-28T22:09:56.023" v="294" actId="20577"/>
        <pc:sldMkLst>
          <pc:docMk/>
          <pc:sldMk cId="1139052832" sldId="458"/>
        </pc:sldMkLst>
        <pc:spChg chg="mod">
          <ac:chgData name="CHEN, KATHY (PGR)" userId="S::u2267086@live.warwick.ac.uk::33ad319c-faab-44e7-b730-ab3160d18fae" providerId="AD" clId="Web-{6C417775-A1EC-4ED7-94F7-253F5AF93BC6}" dt="2023-02-28T22:09:56.023" v="294" actId="20577"/>
          <ac:spMkLst>
            <pc:docMk/>
            <pc:sldMk cId="1139052832" sldId="458"/>
            <ac:spMk id="3" creationId="{6BBFEDCC-1B51-5E8D-72D3-3AE797F1178F}"/>
          </ac:spMkLst>
        </pc:spChg>
      </pc:sldChg>
      <pc:sldChg chg="del">
        <pc:chgData name="CHEN, KATHY (PGR)" userId="S::u2267086@live.warwick.ac.uk::33ad319c-faab-44e7-b730-ab3160d18fae" providerId="AD" clId="Web-{6C417775-A1EC-4ED7-94F7-253F5AF93BC6}" dt="2023-02-28T22:00:51.504" v="95"/>
        <pc:sldMkLst>
          <pc:docMk/>
          <pc:sldMk cId="2701899332" sldId="458"/>
        </pc:sldMkLst>
      </pc:sldChg>
      <pc:sldChg chg="modSp add replId">
        <pc:chgData name="CHEN, KATHY (PGR)" userId="S::u2267086@live.warwick.ac.uk::33ad319c-faab-44e7-b730-ab3160d18fae" providerId="AD" clId="Web-{6C417775-A1EC-4ED7-94F7-253F5AF93BC6}" dt="2023-02-28T22:10:14.226" v="300" actId="20577"/>
        <pc:sldMkLst>
          <pc:docMk/>
          <pc:sldMk cId="1567105312" sldId="459"/>
        </pc:sldMkLst>
        <pc:spChg chg="mod">
          <ac:chgData name="CHEN, KATHY (PGR)" userId="S::u2267086@live.warwick.ac.uk::33ad319c-faab-44e7-b730-ab3160d18fae" providerId="AD" clId="Web-{6C417775-A1EC-4ED7-94F7-253F5AF93BC6}" dt="2023-02-28T22:10:14.226" v="300" actId="20577"/>
          <ac:spMkLst>
            <pc:docMk/>
            <pc:sldMk cId="1567105312" sldId="459"/>
            <ac:spMk id="3" creationId="{6BBFEDCC-1B51-5E8D-72D3-3AE797F1178F}"/>
          </ac:spMkLst>
        </pc:spChg>
      </pc:sldChg>
      <pc:sldChg chg="del">
        <pc:chgData name="CHEN, KATHY (PGR)" userId="S::u2267086@live.warwick.ac.uk::33ad319c-faab-44e7-b730-ab3160d18fae" providerId="AD" clId="Web-{6C417775-A1EC-4ED7-94F7-253F5AF93BC6}" dt="2023-02-28T22:00:52.207" v="96"/>
        <pc:sldMkLst>
          <pc:docMk/>
          <pc:sldMk cId="3931385344" sldId="459"/>
        </pc:sldMkLst>
      </pc:sldChg>
      <pc:sldChg chg="del">
        <pc:chgData name="CHEN, KATHY (PGR)" userId="S::u2267086@live.warwick.ac.uk::33ad319c-faab-44e7-b730-ab3160d18fae" providerId="AD" clId="Web-{6C417775-A1EC-4ED7-94F7-253F5AF93BC6}" dt="2023-02-28T22:00:52.347" v="97"/>
        <pc:sldMkLst>
          <pc:docMk/>
          <pc:sldMk cId="1125881708" sldId="460"/>
        </pc:sldMkLst>
      </pc:sldChg>
      <pc:sldChg chg="modSp add replId">
        <pc:chgData name="CHEN, KATHY (PGR)" userId="S::u2267086@live.warwick.ac.uk::33ad319c-faab-44e7-b730-ab3160d18fae" providerId="AD" clId="Web-{6C417775-A1EC-4ED7-94F7-253F5AF93BC6}" dt="2023-02-28T22:10:44.352" v="307" actId="20577"/>
        <pc:sldMkLst>
          <pc:docMk/>
          <pc:sldMk cId="4210067622" sldId="460"/>
        </pc:sldMkLst>
        <pc:spChg chg="mod">
          <ac:chgData name="CHEN, KATHY (PGR)" userId="S::u2267086@live.warwick.ac.uk::33ad319c-faab-44e7-b730-ab3160d18fae" providerId="AD" clId="Web-{6C417775-A1EC-4ED7-94F7-253F5AF93BC6}" dt="2023-02-28T22:10:44.352" v="307" actId="20577"/>
          <ac:spMkLst>
            <pc:docMk/>
            <pc:sldMk cId="4210067622" sldId="460"/>
            <ac:spMk id="3" creationId="{6BBFEDCC-1B51-5E8D-72D3-3AE797F1178F}"/>
          </ac:spMkLst>
        </pc:spChg>
      </pc:sldChg>
      <pc:sldChg chg="del">
        <pc:chgData name="CHEN, KATHY (PGR)" userId="S::u2267086@live.warwick.ac.uk::33ad319c-faab-44e7-b730-ab3160d18fae" providerId="AD" clId="Web-{6C417775-A1EC-4ED7-94F7-253F5AF93BC6}" dt="2023-02-28T22:00:52.988" v="98"/>
        <pc:sldMkLst>
          <pc:docMk/>
          <pc:sldMk cId="3910071527" sldId="461"/>
        </pc:sldMkLst>
      </pc:sldChg>
      <pc:sldChg chg="addSp modSp add replId">
        <pc:chgData name="CHEN, KATHY (PGR)" userId="S::u2267086@live.warwick.ac.uk::33ad319c-faab-44e7-b730-ab3160d18fae" providerId="AD" clId="Web-{6C417775-A1EC-4ED7-94F7-253F5AF93BC6}" dt="2023-02-28T22:12:28.028" v="360" actId="20577"/>
        <pc:sldMkLst>
          <pc:docMk/>
          <pc:sldMk cId="3912599106" sldId="461"/>
        </pc:sldMkLst>
        <pc:spChg chg="mod">
          <ac:chgData name="CHEN, KATHY (PGR)" userId="S::u2267086@live.warwick.ac.uk::33ad319c-faab-44e7-b730-ab3160d18fae" providerId="AD" clId="Web-{6C417775-A1EC-4ED7-94F7-253F5AF93BC6}" dt="2023-02-28T22:11:12.447" v="320" actId="20577"/>
          <ac:spMkLst>
            <pc:docMk/>
            <pc:sldMk cId="3912599106" sldId="461"/>
            <ac:spMk id="2" creationId="{20C34B7D-E70A-2934-8E22-8DFD850923A8}"/>
          </ac:spMkLst>
        </pc:spChg>
        <pc:spChg chg="mod">
          <ac:chgData name="CHEN, KATHY (PGR)" userId="S::u2267086@live.warwick.ac.uk::33ad319c-faab-44e7-b730-ab3160d18fae" providerId="AD" clId="Web-{6C417775-A1EC-4ED7-94F7-253F5AF93BC6}" dt="2023-02-28T22:12:28.028" v="360" actId="20577"/>
          <ac:spMkLst>
            <pc:docMk/>
            <pc:sldMk cId="3912599106" sldId="461"/>
            <ac:spMk id="3" creationId="{6BBFEDCC-1B51-5E8D-72D3-3AE797F1178F}"/>
          </ac:spMkLst>
        </pc:spChg>
        <pc:picChg chg="add mod">
          <ac:chgData name="CHEN, KATHY (PGR)" userId="S::u2267086@live.warwick.ac.uk::33ad319c-faab-44e7-b730-ab3160d18fae" providerId="AD" clId="Web-{6C417775-A1EC-4ED7-94F7-253F5AF93BC6}" dt="2023-02-28T22:11:48.448" v="330" actId="14100"/>
          <ac:picMkLst>
            <pc:docMk/>
            <pc:sldMk cId="3912599106" sldId="461"/>
            <ac:picMk id="6" creationId="{33AF0248-A18F-397A-E744-8D982C6DD1FC}"/>
          </ac:picMkLst>
        </pc:picChg>
      </pc:sldChg>
      <pc:sldChg chg="delSp modSp add replId">
        <pc:chgData name="CHEN, KATHY (PGR)" userId="S::u2267086@live.warwick.ac.uk::33ad319c-faab-44e7-b730-ab3160d18fae" providerId="AD" clId="Web-{6C417775-A1EC-4ED7-94F7-253F5AF93BC6}" dt="2023-02-28T22:13:16.827" v="379" actId="20577"/>
        <pc:sldMkLst>
          <pc:docMk/>
          <pc:sldMk cId="2959934492" sldId="462"/>
        </pc:sldMkLst>
        <pc:spChg chg="mod">
          <ac:chgData name="CHEN, KATHY (PGR)" userId="S::u2267086@live.warwick.ac.uk::33ad319c-faab-44e7-b730-ab3160d18fae" providerId="AD" clId="Web-{6C417775-A1EC-4ED7-94F7-253F5AF93BC6}" dt="2023-02-28T22:13:16.827" v="379" actId="20577"/>
          <ac:spMkLst>
            <pc:docMk/>
            <pc:sldMk cId="2959934492" sldId="462"/>
            <ac:spMk id="3" creationId="{6BBFEDCC-1B51-5E8D-72D3-3AE797F1178F}"/>
          </ac:spMkLst>
        </pc:spChg>
        <pc:picChg chg="del">
          <ac:chgData name="CHEN, KATHY (PGR)" userId="S::u2267086@live.warwick.ac.uk::33ad319c-faab-44e7-b730-ab3160d18fae" providerId="AD" clId="Web-{6C417775-A1EC-4ED7-94F7-253F5AF93BC6}" dt="2023-02-28T22:12:31.387" v="362"/>
          <ac:picMkLst>
            <pc:docMk/>
            <pc:sldMk cId="2959934492" sldId="462"/>
            <ac:picMk id="6" creationId="{33AF0248-A18F-397A-E744-8D982C6DD1FC}"/>
          </ac:picMkLst>
        </pc:picChg>
      </pc:sldChg>
      <pc:sldChg chg="del">
        <pc:chgData name="CHEN, KATHY (PGR)" userId="S::u2267086@live.warwick.ac.uk::33ad319c-faab-44e7-b730-ab3160d18fae" providerId="AD" clId="Web-{6C417775-A1EC-4ED7-94F7-253F5AF93BC6}" dt="2023-02-28T22:00:53.504" v="99"/>
        <pc:sldMkLst>
          <pc:docMk/>
          <pc:sldMk cId="3080447537" sldId="462"/>
        </pc:sldMkLst>
      </pc:sldChg>
      <pc:sldChg chg="del">
        <pc:chgData name="CHEN, KATHY (PGR)" userId="S::u2267086@live.warwick.ac.uk::33ad319c-faab-44e7-b730-ab3160d18fae" providerId="AD" clId="Web-{6C417775-A1EC-4ED7-94F7-253F5AF93BC6}" dt="2023-02-28T22:00:53.660" v="100"/>
        <pc:sldMkLst>
          <pc:docMk/>
          <pc:sldMk cId="1639220294" sldId="463"/>
        </pc:sldMkLst>
      </pc:sldChg>
      <pc:sldChg chg="modSp add replId">
        <pc:chgData name="CHEN, KATHY (PGR)" userId="S::u2267086@live.warwick.ac.uk::33ad319c-faab-44e7-b730-ab3160d18fae" providerId="AD" clId="Web-{6C417775-A1EC-4ED7-94F7-253F5AF93BC6}" dt="2023-02-28T22:13:30.311" v="389" actId="20577"/>
        <pc:sldMkLst>
          <pc:docMk/>
          <pc:sldMk cId="4003344870" sldId="463"/>
        </pc:sldMkLst>
        <pc:spChg chg="mod">
          <ac:chgData name="CHEN, KATHY (PGR)" userId="S::u2267086@live.warwick.ac.uk::33ad319c-faab-44e7-b730-ab3160d18fae" providerId="AD" clId="Web-{6C417775-A1EC-4ED7-94F7-253F5AF93BC6}" dt="2023-02-28T22:13:30.311" v="389" actId="20577"/>
          <ac:spMkLst>
            <pc:docMk/>
            <pc:sldMk cId="4003344870" sldId="463"/>
            <ac:spMk id="3" creationId="{6BBFEDCC-1B51-5E8D-72D3-3AE797F1178F}"/>
          </ac:spMkLst>
        </pc:spChg>
      </pc:sldChg>
      <pc:sldChg chg="modSp add replId">
        <pc:chgData name="CHEN, KATHY (PGR)" userId="S::u2267086@live.warwick.ac.uk::33ad319c-faab-44e7-b730-ab3160d18fae" providerId="AD" clId="Web-{6C417775-A1EC-4ED7-94F7-253F5AF93BC6}" dt="2023-02-28T22:14:02.750" v="407" actId="20577"/>
        <pc:sldMkLst>
          <pc:docMk/>
          <pc:sldMk cId="1725962544" sldId="464"/>
        </pc:sldMkLst>
        <pc:spChg chg="mod">
          <ac:chgData name="CHEN, KATHY (PGR)" userId="S::u2267086@live.warwick.ac.uk::33ad319c-faab-44e7-b730-ab3160d18fae" providerId="AD" clId="Web-{6C417775-A1EC-4ED7-94F7-253F5AF93BC6}" dt="2023-02-28T22:14:02.750" v="407" actId="20577"/>
          <ac:spMkLst>
            <pc:docMk/>
            <pc:sldMk cId="1725962544" sldId="464"/>
            <ac:spMk id="3" creationId="{6BBFEDCC-1B51-5E8D-72D3-3AE797F1178F}"/>
          </ac:spMkLst>
        </pc:spChg>
      </pc:sldChg>
      <pc:sldChg chg="del">
        <pc:chgData name="CHEN, KATHY (PGR)" userId="S::u2267086@live.warwick.ac.uk::33ad319c-faab-44e7-b730-ab3160d18fae" providerId="AD" clId="Web-{6C417775-A1EC-4ED7-94F7-253F5AF93BC6}" dt="2023-02-28T22:00:55.019" v="101"/>
        <pc:sldMkLst>
          <pc:docMk/>
          <pc:sldMk cId="3658441875" sldId="464"/>
        </pc:sldMkLst>
      </pc:sldChg>
      <pc:sldChg chg="modSp add replId">
        <pc:chgData name="CHEN, KATHY (PGR)" userId="S::u2267086@live.warwick.ac.uk::33ad319c-faab-44e7-b730-ab3160d18fae" providerId="AD" clId="Web-{6C417775-A1EC-4ED7-94F7-253F5AF93BC6}" dt="2023-02-28T22:14:42.798" v="428" actId="20577"/>
        <pc:sldMkLst>
          <pc:docMk/>
          <pc:sldMk cId="2620850946" sldId="465"/>
        </pc:sldMkLst>
        <pc:spChg chg="mod">
          <ac:chgData name="CHEN, KATHY (PGR)" userId="S::u2267086@live.warwick.ac.uk::33ad319c-faab-44e7-b730-ab3160d18fae" providerId="AD" clId="Web-{6C417775-A1EC-4ED7-94F7-253F5AF93BC6}" dt="2023-02-28T22:14:42.798" v="428" actId="20577"/>
          <ac:spMkLst>
            <pc:docMk/>
            <pc:sldMk cId="2620850946" sldId="465"/>
            <ac:spMk id="3" creationId="{6BBFEDCC-1B51-5E8D-72D3-3AE797F1178F}"/>
          </ac:spMkLst>
        </pc:spChg>
      </pc:sldChg>
      <pc:sldChg chg="del">
        <pc:chgData name="CHEN, KATHY (PGR)" userId="S::u2267086@live.warwick.ac.uk::33ad319c-faab-44e7-b730-ab3160d18fae" providerId="AD" clId="Web-{6C417775-A1EC-4ED7-94F7-253F5AF93BC6}" dt="2023-02-28T22:00:55.035" v="102"/>
        <pc:sldMkLst>
          <pc:docMk/>
          <pc:sldMk cId="2796902365" sldId="465"/>
        </pc:sldMkLst>
      </pc:sldChg>
      <pc:sldChg chg="del">
        <pc:chgData name="CHEN, KATHY (PGR)" userId="S::u2267086@live.warwick.ac.uk::33ad319c-faab-44e7-b730-ab3160d18fae" providerId="AD" clId="Web-{6C417775-A1EC-4ED7-94F7-253F5AF93BC6}" dt="2023-02-28T22:00:56.097" v="103"/>
        <pc:sldMkLst>
          <pc:docMk/>
          <pc:sldMk cId="2524118327" sldId="466"/>
        </pc:sldMkLst>
      </pc:sldChg>
      <pc:sldChg chg="delSp modSp add replId">
        <pc:chgData name="CHEN, KATHY (PGR)" userId="S::u2267086@live.warwick.ac.uk::33ad319c-faab-44e7-b730-ab3160d18fae" providerId="AD" clId="Web-{6C417775-A1EC-4ED7-94F7-253F5AF93BC6}" dt="2023-02-28T22:17:34.992" v="463" actId="20577"/>
        <pc:sldMkLst>
          <pc:docMk/>
          <pc:sldMk cId="3687095947" sldId="466"/>
        </pc:sldMkLst>
        <pc:spChg chg="del">
          <ac:chgData name="CHEN, KATHY (PGR)" userId="S::u2267086@live.warwick.ac.uk::33ad319c-faab-44e7-b730-ab3160d18fae" providerId="AD" clId="Web-{6C417775-A1EC-4ED7-94F7-253F5AF93BC6}" dt="2023-02-28T22:15:21.440" v="439"/>
          <ac:spMkLst>
            <pc:docMk/>
            <pc:sldMk cId="3687095947" sldId="466"/>
            <ac:spMk id="2" creationId="{20C34B7D-E70A-2934-8E22-8DFD850923A8}"/>
          </ac:spMkLst>
        </pc:spChg>
        <pc:spChg chg="mod">
          <ac:chgData name="CHEN, KATHY (PGR)" userId="S::u2267086@live.warwick.ac.uk::33ad319c-faab-44e7-b730-ab3160d18fae" providerId="AD" clId="Web-{6C417775-A1EC-4ED7-94F7-253F5AF93BC6}" dt="2023-02-28T22:17:34.992" v="463" actId="20577"/>
          <ac:spMkLst>
            <pc:docMk/>
            <pc:sldMk cId="3687095947" sldId="466"/>
            <ac:spMk id="3" creationId="{6BBFEDCC-1B51-5E8D-72D3-3AE797F1178F}"/>
          </ac:spMkLst>
        </pc:spChg>
      </pc:sldChg>
      <pc:sldChg chg="addSp modSp add replId">
        <pc:chgData name="CHEN, KATHY (PGR)" userId="S::u2267086@live.warwick.ac.uk::33ad319c-faab-44e7-b730-ab3160d18fae" providerId="AD" clId="Web-{6C417775-A1EC-4ED7-94F7-253F5AF93BC6}" dt="2023-02-28T22:20:52.468" v="518" actId="1076"/>
        <pc:sldMkLst>
          <pc:docMk/>
          <pc:sldMk cId="3053863008" sldId="467"/>
        </pc:sldMkLst>
        <pc:spChg chg="add mod">
          <ac:chgData name="CHEN, KATHY (PGR)" userId="S::u2267086@live.warwick.ac.uk::33ad319c-faab-44e7-b730-ab3160d18fae" providerId="AD" clId="Web-{6C417775-A1EC-4ED7-94F7-253F5AF93BC6}" dt="2023-02-28T22:18:58.557" v="485" actId="1076"/>
          <ac:spMkLst>
            <pc:docMk/>
            <pc:sldMk cId="3053863008" sldId="467"/>
            <ac:spMk id="2" creationId="{F5CA0F4E-4437-32D4-3D2B-B14E6044E6DF}"/>
          </ac:spMkLst>
        </pc:spChg>
        <pc:spChg chg="mod">
          <ac:chgData name="CHEN, KATHY (PGR)" userId="S::u2267086@live.warwick.ac.uk::33ad319c-faab-44e7-b730-ab3160d18fae" providerId="AD" clId="Web-{6C417775-A1EC-4ED7-94F7-253F5AF93BC6}" dt="2023-02-28T22:19:18.230" v="491" actId="20577"/>
          <ac:spMkLst>
            <pc:docMk/>
            <pc:sldMk cId="3053863008" sldId="467"/>
            <ac:spMk id="3" creationId="{6BBFEDCC-1B51-5E8D-72D3-3AE797F1178F}"/>
          </ac:spMkLst>
        </pc:spChg>
        <pc:spChg chg="add mod">
          <ac:chgData name="CHEN, KATHY (PGR)" userId="S::u2267086@live.warwick.ac.uk::33ad319c-faab-44e7-b730-ab3160d18fae" providerId="AD" clId="Web-{6C417775-A1EC-4ED7-94F7-253F5AF93BC6}" dt="2023-02-28T22:20:31.264" v="511" actId="1076"/>
          <ac:spMkLst>
            <pc:docMk/>
            <pc:sldMk cId="3053863008" sldId="467"/>
            <ac:spMk id="9" creationId="{0CCF0779-DF13-A1A5-146A-333AF7CFA6F2}"/>
          </ac:spMkLst>
        </pc:spChg>
        <pc:spChg chg="add mod">
          <ac:chgData name="CHEN, KATHY (PGR)" userId="S::u2267086@live.warwick.ac.uk::33ad319c-faab-44e7-b730-ab3160d18fae" providerId="AD" clId="Web-{6C417775-A1EC-4ED7-94F7-253F5AF93BC6}" dt="2023-02-28T22:20:52.468" v="518" actId="1076"/>
          <ac:spMkLst>
            <pc:docMk/>
            <pc:sldMk cId="3053863008" sldId="467"/>
            <ac:spMk id="10" creationId="{C88FFC23-DA8A-7DFB-8302-CFE4FEB20E03}"/>
          </ac:spMkLst>
        </pc:spChg>
        <pc:picChg chg="add mod">
          <ac:chgData name="CHEN, KATHY (PGR)" userId="S::u2267086@live.warwick.ac.uk::33ad319c-faab-44e7-b730-ab3160d18fae" providerId="AD" clId="Web-{6C417775-A1EC-4ED7-94F7-253F5AF93BC6}" dt="2023-02-28T22:19:57.481" v="501" actId="1076"/>
          <ac:picMkLst>
            <pc:docMk/>
            <pc:sldMk cId="3053863008" sldId="467"/>
            <ac:picMk id="6" creationId="{D8CD764D-4B33-D06A-07C7-645F560AE8D7}"/>
          </ac:picMkLst>
        </pc:picChg>
        <pc:picChg chg="add mod">
          <ac:chgData name="CHEN, KATHY (PGR)" userId="S::u2267086@live.warwick.ac.uk::33ad319c-faab-44e7-b730-ab3160d18fae" providerId="AD" clId="Web-{6C417775-A1EC-4ED7-94F7-253F5AF93BC6}" dt="2023-02-28T22:20:00.153" v="502" actId="1076"/>
          <ac:picMkLst>
            <pc:docMk/>
            <pc:sldMk cId="3053863008" sldId="467"/>
            <ac:picMk id="8" creationId="{AF223E9E-45A9-1C20-3AC1-390EB29174FE}"/>
          </ac:picMkLst>
        </pc:picChg>
      </pc:sldChg>
      <pc:sldChg chg="del">
        <pc:chgData name="CHEN, KATHY (PGR)" userId="S::u2267086@live.warwick.ac.uk::33ad319c-faab-44e7-b730-ab3160d18fae" providerId="AD" clId="Web-{6C417775-A1EC-4ED7-94F7-253F5AF93BC6}" dt="2023-02-28T22:00:56.722" v="104"/>
        <pc:sldMkLst>
          <pc:docMk/>
          <pc:sldMk cId="4150234544" sldId="467"/>
        </pc:sldMkLst>
      </pc:sldChg>
      <pc:sldChg chg="del">
        <pc:chgData name="CHEN, KATHY (PGR)" userId="S::u2267086@live.warwick.ac.uk::33ad319c-faab-44e7-b730-ab3160d18fae" providerId="AD" clId="Web-{6C417775-A1EC-4ED7-94F7-253F5AF93BC6}" dt="2023-02-28T22:00:57.504" v="105"/>
        <pc:sldMkLst>
          <pc:docMk/>
          <pc:sldMk cId="4150866154" sldId="468"/>
        </pc:sldMkLst>
      </pc:sldChg>
      <pc:sldChg chg="addSp delSp modSp add replId modMedia addAnim">
        <pc:chgData name="CHEN, KATHY (PGR)" userId="S::u2267086@live.warwick.ac.uk::33ad319c-faab-44e7-b730-ab3160d18fae" providerId="AD" clId="Web-{6C417775-A1EC-4ED7-94F7-253F5AF93BC6}" dt="2023-02-28T22:31:56.741" v="572" actId="1076"/>
        <pc:sldMkLst>
          <pc:docMk/>
          <pc:sldMk cId="4190825381" sldId="468"/>
        </pc:sldMkLst>
        <pc:spChg chg="mod">
          <ac:chgData name="CHEN, KATHY (PGR)" userId="S::u2267086@live.warwick.ac.uk::33ad319c-faab-44e7-b730-ab3160d18fae" providerId="AD" clId="Web-{6C417775-A1EC-4ED7-94F7-253F5AF93BC6}" dt="2023-02-28T22:31:51.819" v="571" actId="20577"/>
          <ac:spMkLst>
            <pc:docMk/>
            <pc:sldMk cId="4190825381" sldId="468"/>
            <ac:spMk id="3" creationId="{6BBFEDCC-1B51-5E8D-72D3-3AE797F1178F}"/>
          </ac:spMkLst>
        </pc:spChg>
        <pc:spChg chg="del">
          <ac:chgData name="CHEN, KATHY (PGR)" userId="S::u2267086@live.warwick.ac.uk::33ad319c-faab-44e7-b730-ab3160d18fae" providerId="AD" clId="Web-{6C417775-A1EC-4ED7-94F7-253F5AF93BC6}" dt="2023-02-28T22:21:04.312" v="524"/>
          <ac:spMkLst>
            <pc:docMk/>
            <pc:sldMk cId="4190825381" sldId="468"/>
            <ac:spMk id="9" creationId="{0CCF0779-DF13-A1A5-146A-333AF7CFA6F2}"/>
          </ac:spMkLst>
        </pc:spChg>
        <pc:spChg chg="del mod">
          <ac:chgData name="CHEN, KATHY (PGR)" userId="S::u2267086@live.warwick.ac.uk::33ad319c-faab-44e7-b730-ab3160d18fae" providerId="AD" clId="Web-{6C417775-A1EC-4ED7-94F7-253F5AF93BC6}" dt="2023-02-28T22:21:01.859" v="523"/>
          <ac:spMkLst>
            <pc:docMk/>
            <pc:sldMk cId="4190825381" sldId="468"/>
            <ac:spMk id="10" creationId="{C88FFC23-DA8A-7DFB-8302-CFE4FEB20E03}"/>
          </ac:spMkLst>
        </pc:spChg>
        <pc:picChg chg="del">
          <ac:chgData name="CHEN, KATHY (PGR)" userId="S::u2267086@live.warwick.ac.uk::33ad319c-faab-44e7-b730-ab3160d18fae" providerId="AD" clId="Web-{6C417775-A1EC-4ED7-94F7-253F5AF93BC6}" dt="2023-02-28T22:20:56.812" v="520"/>
          <ac:picMkLst>
            <pc:docMk/>
            <pc:sldMk cId="4190825381" sldId="468"/>
            <ac:picMk id="6" creationId="{D8CD764D-4B33-D06A-07C7-645F560AE8D7}"/>
          </ac:picMkLst>
        </pc:picChg>
        <pc:picChg chg="del">
          <ac:chgData name="CHEN, KATHY (PGR)" userId="S::u2267086@live.warwick.ac.uk::33ad319c-faab-44e7-b730-ab3160d18fae" providerId="AD" clId="Web-{6C417775-A1EC-4ED7-94F7-253F5AF93BC6}" dt="2023-02-28T22:20:58.077" v="521"/>
          <ac:picMkLst>
            <pc:docMk/>
            <pc:sldMk cId="4190825381" sldId="468"/>
            <ac:picMk id="8" creationId="{AF223E9E-45A9-1C20-3AC1-390EB29174FE}"/>
          </ac:picMkLst>
        </pc:picChg>
        <pc:picChg chg="add mod">
          <ac:chgData name="CHEN, KATHY (PGR)" userId="S::u2267086@live.warwick.ac.uk::33ad319c-faab-44e7-b730-ab3160d18fae" providerId="AD" clId="Web-{6C417775-A1EC-4ED7-94F7-253F5AF93BC6}" dt="2023-02-28T22:31:56.741" v="572" actId="1076"/>
          <ac:picMkLst>
            <pc:docMk/>
            <pc:sldMk cId="4190825381" sldId="468"/>
            <ac:picMk id="11" creationId="{54253451-7898-B119-84CB-B3A1145ED0EA}"/>
          </ac:picMkLst>
        </pc:picChg>
      </pc:sldChg>
      <pc:sldChg chg="addSp delSp modSp add replId modMedia addAnim delAnim">
        <pc:chgData name="CHEN, KATHY (PGR)" userId="S::u2267086@live.warwick.ac.uk::33ad319c-faab-44e7-b730-ab3160d18fae" providerId="AD" clId="Web-{6C417775-A1EC-4ED7-94F7-253F5AF93BC6}" dt="2023-02-28T22:38:41.818" v="637" actId="20577"/>
        <pc:sldMkLst>
          <pc:docMk/>
          <pc:sldMk cId="1394717625" sldId="469"/>
        </pc:sldMkLst>
        <pc:spChg chg="mod">
          <ac:chgData name="CHEN, KATHY (PGR)" userId="S::u2267086@live.warwick.ac.uk::33ad319c-faab-44e7-b730-ab3160d18fae" providerId="AD" clId="Web-{6C417775-A1EC-4ED7-94F7-253F5AF93BC6}" dt="2023-02-28T22:32:54.946" v="581" actId="20577"/>
          <ac:spMkLst>
            <pc:docMk/>
            <pc:sldMk cId="1394717625" sldId="469"/>
            <ac:spMk id="2" creationId="{F5CA0F4E-4437-32D4-3D2B-B14E6044E6DF}"/>
          </ac:spMkLst>
        </pc:spChg>
        <pc:spChg chg="mod">
          <ac:chgData name="CHEN, KATHY (PGR)" userId="S::u2267086@live.warwick.ac.uk::33ad319c-faab-44e7-b730-ab3160d18fae" providerId="AD" clId="Web-{6C417775-A1EC-4ED7-94F7-253F5AF93BC6}" dt="2023-02-28T22:38:41.818" v="637" actId="20577"/>
          <ac:spMkLst>
            <pc:docMk/>
            <pc:sldMk cId="1394717625" sldId="469"/>
            <ac:spMk id="3" creationId="{6BBFEDCC-1B51-5E8D-72D3-3AE797F1178F}"/>
          </ac:spMkLst>
        </pc:spChg>
        <pc:picChg chg="add mod">
          <ac:chgData name="CHEN, KATHY (PGR)" userId="S::u2267086@live.warwick.ac.uk::33ad319c-faab-44e7-b730-ab3160d18fae" providerId="AD" clId="Web-{6C417775-A1EC-4ED7-94F7-253F5AF93BC6}" dt="2023-02-28T22:36:53.329" v="596" actId="1076"/>
          <ac:picMkLst>
            <pc:docMk/>
            <pc:sldMk cId="1394717625" sldId="469"/>
            <ac:picMk id="6" creationId="{DE1C7969-A5BA-F7BF-9D07-691CFE6A6EC4}"/>
          </ac:picMkLst>
        </pc:picChg>
        <pc:picChg chg="add mod">
          <ac:chgData name="CHEN, KATHY (PGR)" userId="S::u2267086@live.warwick.ac.uk::33ad319c-faab-44e7-b730-ab3160d18fae" providerId="AD" clId="Web-{6C417775-A1EC-4ED7-94F7-253F5AF93BC6}" dt="2023-02-28T22:37:11.861" v="601" actId="1076"/>
          <ac:picMkLst>
            <pc:docMk/>
            <pc:sldMk cId="1394717625" sldId="469"/>
            <ac:picMk id="8" creationId="{D5005166-5DA2-3A9C-53CB-1B77807C4013}"/>
          </ac:picMkLst>
        </pc:picChg>
        <pc:picChg chg="del">
          <ac:chgData name="CHEN, KATHY (PGR)" userId="S::u2267086@live.warwick.ac.uk::33ad319c-faab-44e7-b730-ab3160d18fae" providerId="AD" clId="Web-{6C417775-A1EC-4ED7-94F7-253F5AF93BC6}" dt="2023-02-28T22:32:30.430" v="574"/>
          <ac:picMkLst>
            <pc:docMk/>
            <pc:sldMk cId="1394717625" sldId="469"/>
            <ac:picMk id="11" creationId="{54253451-7898-B119-84CB-B3A1145ED0EA}"/>
          </ac:picMkLst>
        </pc:picChg>
      </pc:sldChg>
      <pc:sldChg chg="del">
        <pc:chgData name="CHEN, KATHY (PGR)" userId="S::u2267086@live.warwick.ac.uk::33ad319c-faab-44e7-b730-ab3160d18fae" providerId="AD" clId="Web-{6C417775-A1EC-4ED7-94F7-253F5AF93BC6}" dt="2023-02-28T22:00:58.051" v="106"/>
        <pc:sldMkLst>
          <pc:docMk/>
          <pc:sldMk cId="4017315853" sldId="469"/>
        </pc:sldMkLst>
      </pc:sldChg>
      <pc:sldChg chg="del">
        <pc:chgData name="CHEN, KATHY (PGR)" userId="S::u2267086@live.warwick.ac.uk::33ad319c-faab-44e7-b730-ab3160d18fae" providerId="AD" clId="Web-{6C417775-A1EC-4ED7-94F7-253F5AF93BC6}" dt="2023-02-28T22:00:58.191" v="107"/>
        <pc:sldMkLst>
          <pc:docMk/>
          <pc:sldMk cId="1861726689" sldId="470"/>
        </pc:sldMkLst>
      </pc:sldChg>
      <pc:sldChg chg="addSp delSp modSp add replId delAnim">
        <pc:chgData name="CHEN, KATHY (PGR)" userId="S::u2267086@live.warwick.ac.uk::33ad319c-faab-44e7-b730-ab3160d18fae" providerId="AD" clId="Web-{6C417775-A1EC-4ED7-94F7-253F5AF93BC6}" dt="2023-02-28T22:40:08.039" v="663" actId="20577"/>
        <pc:sldMkLst>
          <pc:docMk/>
          <pc:sldMk cId="4003004678" sldId="470"/>
        </pc:sldMkLst>
        <pc:spChg chg="mod">
          <ac:chgData name="CHEN, KATHY (PGR)" userId="S::u2267086@live.warwick.ac.uk::33ad319c-faab-44e7-b730-ab3160d18fae" providerId="AD" clId="Web-{6C417775-A1EC-4ED7-94F7-253F5AF93BC6}" dt="2023-02-28T22:40:08.039" v="663" actId="20577"/>
          <ac:spMkLst>
            <pc:docMk/>
            <pc:sldMk cId="4003004678" sldId="470"/>
            <ac:spMk id="3" creationId="{6BBFEDCC-1B51-5E8D-72D3-3AE797F1178F}"/>
          </ac:spMkLst>
        </pc:spChg>
        <pc:picChg chg="del">
          <ac:chgData name="CHEN, KATHY (PGR)" userId="S::u2267086@live.warwick.ac.uk::33ad319c-faab-44e7-b730-ab3160d18fae" providerId="AD" clId="Web-{6C417775-A1EC-4ED7-94F7-253F5AF93BC6}" dt="2023-02-28T22:37:35.440" v="625"/>
          <ac:picMkLst>
            <pc:docMk/>
            <pc:sldMk cId="4003004678" sldId="470"/>
            <ac:picMk id="6" creationId="{DE1C7969-A5BA-F7BF-9D07-691CFE6A6EC4}"/>
          </ac:picMkLst>
        </pc:picChg>
        <pc:picChg chg="del">
          <ac:chgData name="CHEN, KATHY (PGR)" userId="S::u2267086@live.warwick.ac.uk::33ad319c-faab-44e7-b730-ab3160d18fae" providerId="AD" clId="Web-{6C417775-A1EC-4ED7-94F7-253F5AF93BC6}" dt="2023-02-28T22:37:35.175" v="624"/>
          <ac:picMkLst>
            <pc:docMk/>
            <pc:sldMk cId="4003004678" sldId="470"/>
            <ac:picMk id="8" creationId="{D5005166-5DA2-3A9C-53CB-1B77807C4013}"/>
          </ac:picMkLst>
        </pc:picChg>
        <pc:picChg chg="add mod">
          <ac:chgData name="CHEN, KATHY (PGR)" userId="S::u2267086@live.warwick.ac.uk::33ad319c-faab-44e7-b730-ab3160d18fae" providerId="AD" clId="Web-{6C417775-A1EC-4ED7-94F7-253F5AF93BC6}" dt="2023-02-28T22:39:36.648" v="650" actId="1076"/>
          <ac:picMkLst>
            <pc:docMk/>
            <pc:sldMk cId="4003004678" sldId="470"/>
            <ac:picMk id="9" creationId="{758FD069-5BC5-257D-CC73-5458DC8440D7}"/>
          </ac:picMkLst>
        </pc:picChg>
      </pc:sldChg>
      <pc:sldChg chg="del">
        <pc:chgData name="CHEN, KATHY (PGR)" userId="S::u2267086@live.warwick.ac.uk::33ad319c-faab-44e7-b730-ab3160d18fae" providerId="AD" clId="Web-{6C417775-A1EC-4ED7-94F7-253F5AF93BC6}" dt="2023-02-28T22:00:58.410" v="108"/>
        <pc:sldMkLst>
          <pc:docMk/>
          <pc:sldMk cId="81909584" sldId="471"/>
        </pc:sldMkLst>
      </pc:sldChg>
      <pc:sldChg chg="addSp delSp modSp add replId modMedia addAnim">
        <pc:chgData name="CHEN, KATHY (PGR)" userId="S::u2267086@live.warwick.ac.uk::33ad319c-faab-44e7-b730-ab3160d18fae" providerId="AD" clId="Web-{6C417775-A1EC-4ED7-94F7-253F5AF93BC6}" dt="2023-02-28T22:43:11.530" v="674" actId="1076"/>
        <pc:sldMkLst>
          <pc:docMk/>
          <pc:sldMk cId="1085291244" sldId="471"/>
        </pc:sldMkLst>
        <pc:spChg chg="mod">
          <ac:chgData name="CHEN, KATHY (PGR)" userId="S::u2267086@live.warwick.ac.uk::33ad319c-faab-44e7-b730-ab3160d18fae" providerId="AD" clId="Web-{6C417775-A1EC-4ED7-94F7-253F5AF93BC6}" dt="2023-02-28T22:40:36.587" v="669" actId="20577"/>
          <ac:spMkLst>
            <pc:docMk/>
            <pc:sldMk cId="1085291244" sldId="471"/>
            <ac:spMk id="3" creationId="{6BBFEDCC-1B51-5E8D-72D3-3AE797F1178F}"/>
          </ac:spMkLst>
        </pc:spChg>
        <pc:picChg chg="add mod">
          <ac:chgData name="CHEN, KATHY (PGR)" userId="S::u2267086@live.warwick.ac.uk::33ad319c-faab-44e7-b730-ab3160d18fae" providerId="AD" clId="Web-{6C417775-A1EC-4ED7-94F7-253F5AF93BC6}" dt="2023-02-28T22:40:48.009" v="672" actId="1076"/>
          <ac:picMkLst>
            <pc:docMk/>
            <pc:sldMk cId="1085291244" sldId="471"/>
            <ac:picMk id="6" creationId="{908312CB-7658-D234-682D-38A623A2C447}"/>
          </ac:picMkLst>
        </pc:picChg>
        <pc:picChg chg="add mod">
          <ac:chgData name="CHEN, KATHY (PGR)" userId="S::u2267086@live.warwick.ac.uk::33ad319c-faab-44e7-b730-ab3160d18fae" providerId="AD" clId="Web-{6C417775-A1EC-4ED7-94F7-253F5AF93BC6}" dt="2023-02-28T22:43:11.530" v="674" actId="1076"/>
          <ac:picMkLst>
            <pc:docMk/>
            <pc:sldMk cId="1085291244" sldId="471"/>
            <ac:picMk id="8" creationId="{15F5BB11-8014-6AD8-AF22-59219D64F50E}"/>
          </ac:picMkLst>
        </pc:picChg>
        <pc:picChg chg="del">
          <ac:chgData name="CHEN, KATHY (PGR)" userId="S::u2267086@live.warwick.ac.uk::33ad319c-faab-44e7-b730-ab3160d18fae" providerId="AD" clId="Web-{6C417775-A1EC-4ED7-94F7-253F5AF93BC6}" dt="2023-02-28T22:40:11.743" v="665"/>
          <ac:picMkLst>
            <pc:docMk/>
            <pc:sldMk cId="1085291244" sldId="471"/>
            <ac:picMk id="9" creationId="{758FD069-5BC5-257D-CC73-5458DC8440D7}"/>
          </ac:picMkLst>
        </pc:picChg>
      </pc:sldChg>
      <pc:sldChg chg="addSp delSp modSp add replId modMedia addAnim delAnim">
        <pc:chgData name="CHEN, KATHY (PGR)" userId="S::u2267086@live.warwick.ac.uk::33ad319c-faab-44e7-b730-ab3160d18fae" providerId="AD" clId="Web-{6C417775-A1EC-4ED7-94F7-253F5AF93BC6}" dt="2023-03-01T17:59:58.738" v="746" actId="1076"/>
        <pc:sldMkLst>
          <pc:docMk/>
          <pc:sldMk cId="27950846" sldId="472"/>
        </pc:sldMkLst>
        <pc:spChg chg="mod">
          <ac:chgData name="CHEN, KATHY (PGR)" userId="S::u2267086@live.warwick.ac.uk::33ad319c-faab-44e7-b730-ab3160d18fae" providerId="AD" clId="Web-{6C417775-A1EC-4ED7-94F7-253F5AF93BC6}" dt="2023-03-01T17:59:54.144" v="745" actId="20577"/>
          <ac:spMkLst>
            <pc:docMk/>
            <pc:sldMk cId="27950846" sldId="472"/>
            <ac:spMk id="3" creationId="{6BBFEDCC-1B51-5E8D-72D3-3AE797F1178F}"/>
          </ac:spMkLst>
        </pc:spChg>
        <pc:picChg chg="add mod">
          <ac:chgData name="CHEN, KATHY (PGR)" userId="S::u2267086@live.warwick.ac.uk::33ad319c-faab-44e7-b730-ab3160d18fae" providerId="AD" clId="Web-{6C417775-A1EC-4ED7-94F7-253F5AF93BC6}" dt="2023-03-01T17:59:58.738" v="746" actId="1076"/>
          <ac:picMkLst>
            <pc:docMk/>
            <pc:sldMk cId="27950846" sldId="472"/>
            <ac:picMk id="6" creationId="{277E2385-067F-F831-18E4-5ECD2340FF27}"/>
          </ac:picMkLst>
        </pc:picChg>
        <pc:picChg chg="del">
          <ac:chgData name="CHEN, KATHY (PGR)" userId="S::u2267086@live.warwick.ac.uk::33ad319c-faab-44e7-b730-ab3160d18fae" providerId="AD" clId="Web-{6C417775-A1EC-4ED7-94F7-253F5AF93BC6}" dt="2023-02-28T22:43:20.624" v="677"/>
          <ac:picMkLst>
            <pc:docMk/>
            <pc:sldMk cId="27950846" sldId="472"/>
            <ac:picMk id="6" creationId="{908312CB-7658-D234-682D-38A623A2C447}"/>
          </ac:picMkLst>
        </pc:picChg>
        <pc:picChg chg="del">
          <ac:chgData name="CHEN, KATHY (PGR)" userId="S::u2267086@live.warwick.ac.uk::33ad319c-faab-44e7-b730-ab3160d18fae" providerId="AD" clId="Web-{6C417775-A1EC-4ED7-94F7-253F5AF93BC6}" dt="2023-02-28T22:43:19.624" v="676"/>
          <ac:picMkLst>
            <pc:docMk/>
            <pc:sldMk cId="27950846" sldId="472"/>
            <ac:picMk id="8" creationId="{15F5BB11-8014-6AD8-AF22-59219D64F50E}"/>
          </ac:picMkLst>
        </pc:picChg>
      </pc:sldChg>
      <pc:sldChg chg="del">
        <pc:chgData name="CHEN, KATHY (PGR)" userId="S::u2267086@live.warwick.ac.uk::33ad319c-faab-44e7-b730-ab3160d18fae" providerId="AD" clId="Web-{6C417775-A1EC-4ED7-94F7-253F5AF93BC6}" dt="2023-02-28T22:00:58.988" v="109"/>
        <pc:sldMkLst>
          <pc:docMk/>
          <pc:sldMk cId="1606976608" sldId="472"/>
        </pc:sldMkLst>
      </pc:sldChg>
      <pc:sldChg chg="del">
        <pc:chgData name="CHEN, KATHY (PGR)" userId="S::u2267086@live.warwick.ac.uk::33ad319c-faab-44e7-b730-ab3160d18fae" providerId="AD" clId="Web-{6C417775-A1EC-4ED7-94F7-253F5AF93BC6}" dt="2023-02-28T22:00:59.863" v="110"/>
        <pc:sldMkLst>
          <pc:docMk/>
          <pc:sldMk cId="247869993" sldId="473"/>
        </pc:sldMkLst>
      </pc:sldChg>
      <pc:sldChg chg="delSp modSp add replId delAnim">
        <pc:chgData name="CHEN, KATHY (PGR)" userId="S::u2267086@live.warwick.ac.uk::33ad319c-faab-44e7-b730-ab3160d18fae" providerId="AD" clId="Web-{6C417775-A1EC-4ED7-94F7-253F5AF93BC6}" dt="2023-03-01T18:01:29.678" v="763" actId="20577"/>
        <pc:sldMkLst>
          <pc:docMk/>
          <pc:sldMk cId="307875489" sldId="473"/>
        </pc:sldMkLst>
        <pc:spChg chg="mod">
          <ac:chgData name="CHEN, KATHY (PGR)" userId="S::u2267086@live.warwick.ac.uk::33ad319c-faab-44e7-b730-ab3160d18fae" providerId="AD" clId="Web-{6C417775-A1EC-4ED7-94F7-253F5AF93BC6}" dt="2023-03-01T18:01:16.475" v="758" actId="20577"/>
          <ac:spMkLst>
            <pc:docMk/>
            <pc:sldMk cId="307875489" sldId="473"/>
            <ac:spMk id="2" creationId="{F5CA0F4E-4437-32D4-3D2B-B14E6044E6DF}"/>
          </ac:spMkLst>
        </pc:spChg>
        <pc:spChg chg="mod">
          <ac:chgData name="CHEN, KATHY (PGR)" userId="S::u2267086@live.warwick.ac.uk::33ad319c-faab-44e7-b730-ab3160d18fae" providerId="AD" clId="Web-{6C417775-A1EC-4ED7-94F7-253F5AF93BC6}" dt="2023-03-01T18:01:29.678" v="763" actId="20577"/>
          <ac:spMkLst>
            <pc:docMk/>
            <pc:sldMk cId="307875489" sldId="473"/>
            <ac:spMk id="3" creationId="{6BBFEDCC-1B51-5E8D-72D3-3AE797F1178F}"/>
          </ac:spMkLst>
        </pc:spChg>
        <pc:picChg chg="del">
          <ac:chgData name="CHEN, KATHY (PGR)" userId="S::u2267086@live.warwick.ac.uk::33ad319c-faab-44e7-b730-ab3160d18fae" providerId="AD" clId="Web-{6C417775-A1EC-4ED7-94F7-253F5AF93BC6}" dt="2023-03-01T18:00:35.083" v="748"/>
          <ac:picMkLst>
            <pc:docMk/>
            <pc:sldMk cId="307875489" sldId="473"/>
            <ac:picMk id="6" creationId="{277E2385-067F-F831-18E4-5ECD2340FF27}"/>
          </ac:picMkLst>
        </pc:picChg>
      </pc:sldChg>
      <pc:sldChg chg="addSp modSp add replId modMedia addAnim">
        <pc:chgData name="CHEN, KATHY (PGR)" userId="S::u2267086@live.warwick.ac.uk::33ad319c-faab-44e7-b730-ab3160d18fae" providerId="AD" clId="Web-{6C417775-A1EC-4ED7-94F7-253F5AF93BC6}" dt="2023-03-01T18:06:50.015" v="800" actId="1076"/>
        <pc:sldMkLst>
          <pc:docMk/>
          <pc:sldMk cId="2371366938" sldId="474"/>
        </pc:sldMkLst>
        <pc:spChg chg="mod">
          <ac:chgData name="CHEN, KATHY (PGR)" userId="S::u2267086@live.warwick.ac.uk::33ad319c-faab-44e7-b730-ab3160d18fae" providerId="AD" clId="Web-{6C417775-A1EC-4ED7-94F7-253F5AF93BC6}" dt="2023-03-01T18:06:45.921" v="799" actId="20577"/>
          <ac:spMkLst>
            <pc:docMk/>
            <pc:sldMk cId="2371366938" sldId="474"/>
            <ac:spMk id="3" creationId="{6BBFEDCC-1B51-5E8D-72D3-3AE797F1178F}"/>
          </ac:spMkLst>
        </pc:spChg>
        <pc:picChg chg="add mod">
          <ac:chgData name="CHEN, KATHY (PGR)" userId="S::u2267086@live.warwick.ac.uk::33ad319c-faab-44e7-b730-ab3160d18fae" providerId="AD" clId="Web-{6C417775-A1EC-4ED7-94F7-253F5AF93BC6}" dt="2023-03-01T18:06:50.015" v="800" actId="1076"/>
          <ac:picMkLst>
            <pc:docMk/>
            <pc:sldMk cId="2371366938" sldId="474"/>
            <ac:picMk id="6" creationId="{B8282DFB-4947-A6A6-C0ED-E1D983F4D056}"/>
          </ac:picMkLst>
        </pc:picChg>
      </pc:sldChg>
      <pc:sldChg chg="del">
        <pc:chgData name="CHEN, KATHY (PGR)" userId="S::u2267086@live.warwick.ac.uk::33ad319c-faab-44e7-b730-ab3160d18fae" providerId="AD" clId="Web-{6C417775-A1EC-4ED7-94F7-253F5AF93BC6}" dt="2023-02-28T22:01:00.379" v="111"/>
        <pc:sldMkLst>
          <pc:docMk/>
          <pc:sldMk cId="3283136489" sldId="474"/>
        </pc:sldMkLst>
      </pc:sldChg>
      <pc:sldChg chg="del">
        <pc:chgData name="CHEN, KATHY (PGR)" userId="S::u2267086@live.warwick.ac.uk::33ad319c-faab-44e7-b730-ab3160d18fae" providerId="AD" clId="Web-{6C417775-A1EC-4ED7-94F7-253F5AF93BC6}" dt="2023-02-28T22:01:01.707" v="112"/>
        <pc:sldMkLst>
          <pc:docMk/>
          <pc:sldMk cId="2038782226" sldId="475"/>
        </pc:sldMkLst>
      </pc:sldChg>
      <pc:sldChg chg="delSp modSp add replId delAnim">
        <pc:chgData name="CHEN, KATHY (PGR)" userId="S::u2267086@live.warwick.ac.uk::33ad319c-faab-44e7-b730-ab3160d18fae" providerId="AD" clId="Web-{6C417775-A1EC-4ED7-94F7-253F5AF93BC6}" dt="2023-03-01T18:08:00.548" v="826" actId="20577"/>
        <pc:sldMkLst>
          <pc:docMk/>
          <pc:sldMk cId="3091592969" sldId="475"/>
        </pc:sldMkLst>
        <pc:spChg chg="mod">
          <ac:chgData name="CHEN, KATHY (PGR)" userId="S::u2267086@live.warwick.ac.uk::33ad319c-faab-44e7-b730-ab3160d18fae" providerId="AD" clId="Web-{6C417775-A1EC-4ED7-94F7-253F5AF93BC6}" dt="2023-03-01T18:08:00.548" v="826" actId="20577"/>
          <ac:spMkLst>
            <pc:docMk/>
            <pc:sldMk cId="3091592969" sldId="475"/>
            <ac:spMk id="3" creationId="{6BBFEDCC-1B51-5E8D-72D3-3AE797F1178F}"/>
          </ac:spMkLst>
        </pc:spChg>
        <pc:picChg chg="del">
          <ac:chgData name="CHEN, KATHY (PGR)" userId="S::u2267086@live.warwick.ac.uk::33ad319c-faab-44e7-b730-ab3160d18fae" providerId="AD" clId="Web-{6C417775-A1EC-4ED7-94F7-253F5AF93BC6}" dt="2023-03-01T18:07:04.562" v="802"/>
          <ac:picMkLst>
            <pc:docMk/>
            <pc:sldMk cId="3091592969" sldId="475"/>
            <ac:picMk id="6" creationId="{B8282DFB-4947-A6A6-C0ED-E1D983F4D056}"/>
          </ac:picMkLst>
        </pc:picChg>
      </pc:sldChg>
      <pc:sldChg chg="add replId">
        <pc:chgData name="CHEN, KATHY (PGR)" userId="S::u2267086@live.warwick.ac.uk::33ad319c-faab-44e7-b730-ab3160d18fae" providerId="AD" clId="Web-{6C417775-A1EC-4ED7-94F7-253F5AF93BC6}" dt="2023-03-01T18:08:05.204" v="827"/>
        <pc:sldMkLst>
          <pc:docMk/>
          <pc:sldMk cId="217503866" sldId="476"/>
        </pc:sldMkLst>
      </pc:sldChg>
      <pc:sldChg chg="del">
        <pc:chgData name="CHEN, KATHY (PGR)" userId="S::u2267086@live.warwick.ac.uk::33ad319c-faab-44e7-b730-ab3160d18fae" providerId="AD" clId="Web-{6C417775-A1EC-4ED7-94F7-253F5AF93BC6}" dt="2023-02-28T22:01:02.270" v="113"/>
        <pc:sldMkLst>
          <pc:docMk/>
          <pc:sldMk cId="2348149180" sldId="476"/>
        </pc:sldMkLst>
      </pc:sldChg>
      <pc:sldChg chg="del">
        <pc:chgData name="CHEN, KATHY (PGR)" userId="S::u2267086@live.warwick.ac.uk::33ad319c-faab-44e7-b730-ab3160d18fae" providerId="AD" clId="Web-{6C417775-A1EC-4ED7-94F7-253F5AF93BC6}" dt="2023-02-28T22:01:03.082" v="114"/>
        <pc:sldMkLst>
          <pc:docMk/>
          <pc:sldMk cId="379617631" sldId="478"/>
        </pc:sldMkLst>
      </pc:sldChg>
      <pc:sldChg chg="del">
        <pc:chgData name="CHEN, KATHY (PGR)" userId="S::u2267086@live.warwick.ac.uk::33ad319c-faab-44e7-b730-ab3160d18fae" providerId="AD" clId="Web-{6C417775-A1EC-4ED7-94F7-253F5AF93BC6}" dt="2023-02-28T22:01:04.051" v="115"/>
        <pc:sldMkLst>
          <pc:docMk/>
          <pc:sldMk cId="916202890" sldId="479"/>
        </pc:sldMkLst>
      </pc:sldChg>
      <pc:sldChg chg="del">
        <pc:chgData name="CHEN, KATHY (PGR)" userId="S::u2267086@live.warwick.ac.uk::33ad319c-faab-44e7-b730-ab3160d18fae" providerId="AD" clId="Web-{6C417775-A1EC-4ED7-94F7-253F5AF93BC6}" dt="2023-02-28T22:01:04.066" v="116"/>
        <pc:sldMkLst>
          <pc:docMk/>
          <pc:sldMk cId="1970903661" sldId="480"/>
        </pc:sldMkLst>
      </pc:sldChg>
      <pc:sldChg chg="del">
        <pc:chgData name="CHEN, KATHY (PGR)" userId="S::u2267086@live.warwick.ac.uk::33ad319c-faab-44e7-b730-ab3160d18fae" providerId="AD" clId="Web-{6C417775-A1EC-4ED7-94F7-253F5AF93BC6}" dt="2023-02-28T22:01:04.098" v="117"/>
        <pc:sldMkLst>
          <pc:docMk/>
          <pc:sldMk cId="3702825659" sldId="481"/>
        </pc:sldMkLst>
      </pc:sldChg>
      <pc:sldChg chg="del">
        <pc:chgData name="CHEN, KATHY (PGR)" userId="S::u2267086@live.warwick.ac.uk::33ad319c-faab-44e7-b730-ab3160d18fae" providerId="AD" clId="Web-{6C417775-A1EC-4ED7-94F7-253F5AF93BC6}" dt="2023-02-28T22:01:04.645" v="118"/>
        <pc:sldMkLst>
          <pc:docMk/>
          <pc:sldMk cId="1406111792" sldId="482"/>
        </pc:sldMkLst>
      </pc:sldChg>
      <pc:sldChg chg="del">
        <pc:chgData name="CHEN, KATHY (PGR)" userId="S::u2267086@live.warwick.ac.uk::33ad319c-faab-44e7-b730-ab3160d18fae" providerId="AD" clId="Web-{6C417775-A1EC-4ED7-94F7-253F5AF93BC6}" dt="2023-02-28T22:01:04.676" v="119"/>
        <pc:sldMkLst>
          <pc:docMk/>
          <pc:sldMk cId="1132540561" sldId="483"/>
        </pc:sldMkLst>
      </pc:sldChg>
      <pc:sldChg chg="del">
        <pc:chgData name="CHEN, KATHY (PGR)" userId="S::u2267086@live.warwick.ac.uk::33ad319c-faab-44e7-b730-ab3160d18fae" providerId="AD" clId="Web-{6C417775-A1EC-4ED7-94F7-253F5AF93BC6}" dt="2023-02-28T22:01:05.395" v="120"/>
        <pc:sldMkLst>
          <pc:docMk/>
          <pc:sldMk cId="3353731480" sldId="484"/>
        </pc:sldMkLst>
      </pc:sldChg>
      <pc:sldChg chg="del">
        <pc:chgData name="CHEN, KATHY (PGR)" userId="S::u2267086@live.warwick.ac.uk::33ad319c-faab-44e7-b730-ab3160d18fae" providerId="AD" clId="Web-{6C417775-A1EC-4ED7-94F7-253F5AF93BC6}" dt="2023-02-28T22:01:06.285" v="121"/>
        <pc:sldMkLst>
          <pc:docMk/>
          <pc:sldMk cId="1982535833" sldId="485"/>
        </pc:sldMkLst>
      </pc:sldChg>
      <pc:sldChg chg="del">
        <pc:chgData name="CHEN, KATHY (PGR)" userId="S::u2267086@live.warwick.ac.uk::33ad319c-faab-44e7-b730-ab3160d18fae" providerId="AD" clId="Web-{6C417775-A1EC-4ED7-94F7-253F5AF93BC6}" dt="2023-02-28T22:01:06.613" v="122"/>
        <pc:sldMkLst>
          <pc:docMk/>
          <pc:sldMk cId="3610742476" sldId="486"/>
        </pc:sldMkLst>
      </pc:sldChg>
      <pc:sldChg chg="del">
        <pc:chgData name="CHEN, KATHY (PGR)" userId="S::u2267086@live.warwick.ac.uk::33ad319c-faab-44e7-b730-ab3160d18fae" providerId="AD" clId="Web-{6C417775-A1EC-4ED7-94F7-253F5AF93BC6}" dt="2023-02-28T22:01:07.567" v="123"/>
        <pc:sldMkLst>
          <pc:docMk/>
          <pc:sldMk cId="670445789" sldId="487"/>
        </pc:sldMkLst>
      </pc:sldChg>
      <pc:sldChg chg="del">
        <pc:chgData name="CHEN, KATHY (PGR)" userId="S::u2267086@live.warwick.ac.uk::33ad319c-faab-44e7-b730-ab3160d18fae" providerId="AD" clId="Web-{6C417775-A1EC-4ED7-94F7-253F5AF93BC6}" dt="2023-02-28T22:01:08.614" v="124"/>
        <pc:sldMkLst>
          <pc:docMk/>
          <pc:sldMk cId="736235316" sldId="488"/>
        </pc:sldMkLst>
      </pc:sldChg>
      <pc:sldChg chg="del">
        <pc:chgData name="CHEN, KATHY (PGR)" userId="S::u2267086@live.warwick.ac.uk::33ad319c-faab-44e7-b730-ab3160d18fae" providerId="AD" clId="Web-{6C417775-A1EC-4ED7-94F7-253F5AF93BC6}" dt="2023-02-28T22:01:09.192" v="125"/>
        <pc:sldMkLst>
          <pc:docMk/>
          <pc:sldMk cId="452201428" sldId="489"/>
        </pc:sldMkLst>
      </pc:sldChg>
      <pc:sldChg chg="del">
        <pc:chgData name="CHEN, KATHY (PGR)" userId="S::u2267086@live.warwick.ac.uk::33ad319c-faab-44e7-b730-ab3160d18fae" providerId="AD" clId="Web-{6C417775-A1EC-4ED7-94F7-253F5AF93BC6}" dt="2023-02-28T22:01:10.114" v="126"/>
        <pc:sldMkLst>
          <pc:docMk/>
          <pc:sldMk cId="1423579838" sldId="490"/>
        </pc:sldMkLst>
      </pc:sldChg>
      <pc:sldChg chg="del">
        <pc:chgData name="CHEN, KATHY (PGR)" userId="S::u2267086@live.warwick.ac.uk::33ad319c-faab-44e7-b730-ab3160d18fae" providerId="AD" clId="Web-{6C417775-A1EC-4ED7-94F7-253F5AF93BC6}" dt="2023-02-28T22:01:10.973" v="127"/>
        <pc:sldMkLst>
          <pc:docMk/>
          <pc:sldMk cId="351312245" sldId="491"/>
        </pc:sldMkLst>
      </pc:sldChg>
    </pc:docChg>
  </pc:docChgLst>
  <pc:docChgLst>
    <pc:chgData name="CHEN, KATHY (PGR)" userId="S::u2267086@live.warwick.ac.uk::33ad319c-faab-44e7-b730-ab3160d18fae" providerId="AD" clId="Web-{AAD1A74A-A3FE-42DE-9E3F-4530B6580664}"/>
    <pc:docChg chg="addSld delSld modSld">
      <pc:chgData name="CHEN, KATHY (PGR)" userId="S::u2267086@live.warwick.ac.uk::33ad319c-faab-44e7-b730-ab3160d18fae" providerId="AD" clId="Web-{AAD1A74A-A3FE-42DE-9E3F-4530B6580664}" dt="2023-02-28T19:04:37.840" v="728" actId="1076"/>
      <pc:docMkLst>
        <pc:docMk/>
      </pc:docMkLst>
      <pc:sldChg chg="modSp">
        <pc:chgData name="CHEN, KATHY (PGR)" userId="S::u2267086@live.warwick.ac.uk::33ad319c-faab-44e7-b730-ab3160d18fae" providerId="AD" clId="Web-{AAD1A74A-A3FE-42DE-9E3F-4530B6580664}" dt="2023-02-28T17:48:11.126" v="32" actId="20577"/>
        <pc:sldMkLst>
          <pc:docMk/>
          <pc:sldMk cId="419606111" sldId="449"/>
        </pc:sldMkLst>
        <pc:spChg chg="mod">
          <ac:chgData name="CHEN, KATHY (PGR)" userId="S::u2267086@live.warwick.ac.uk::33ad319c-faab-44e7-b730-ab3160d18fae" providerId="AD" clId="Web-{AAD1A74A-A3FE-42DE-9E3F-4530B6580664}" dt="2023-02-28T17:48:11.126" v="32" actId="20577"/>
          <ac:spMkLst>
            <pc:docMk/>
            <pc:sldMk cId="419606111" sldId="449"/>
            <ac:spMk id="3" creationId="{6BBFEDCC-1B51-5E8D-72D3-3AE797F1178F}"/>
          </ac:spMkLst>
        </pc:spChg>
        <pc:spChg chg="mod">
          <ac:chgData name="CHEN, KATHY (PGR)" userId="S::u2267086@live.warwick.ac.uk::33ad319c-faab-44e7-b730-ab3160d18fae" providerId="AD" clId="Web-{AAD1A74A-A3FE-42DE-9E3F-4530B6580664}" dt="2023-02-28T17:47:56.704" v="1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AAD1A74A-A3FE-42DE-9E3F-4530B6580664}" dt="2023-02-28T18:44:50.910" v="140" actId="20577"/>
        <pc:sldMkLst>
          <pc:docMk/>
          <pc:sldMk cId="2868258527" sldId="450"/>
        </pc:sldMkLst>
        <pc:spChg chg="mod">
          <ac:chgData name="CHEN, KATHY (PGR)" userId="S::u2267086@live.warwick.ac.uk::33ad319c-faab-44e7-b730-ab3160d18fae" providerId="AD" clId="Web-{AAD1A74A-A3FE-42DE-9E3F-4530B6580664}" dt="2023-02-28T17:48:29.314" v="47" actId="20577"/>
          <ac:spMkLst>
            <pc:docMk/>
            <pc:sldMk cId="2868258527" sldId="450"/>
            <ac:spMk id="2" creationId="{20C34B7D-E70A-2934-8E22-8DFD850923A8}"/>
          </ac:spMkLst>
        </pc:spChg>
        <pc:spChg chg="mod">
          <ac:chgData name="CHEN, KATHY (PGR)" userId="S::u2267086@live.warwick.ac.uk::33ad319c-faab-44e7-b730-ab3160d18fae" providerId="AD" clId="Web-{AAD1A74A-A3FE-42DE-9E3F-4530B6580664}" dt="2023-02-28T18:44:50.910" v="140" actId="20577"/>
          <ac:spMkLst>
            <pc:docMk/>
            <pc:sldMk cId="2868258527" sldId="450"/>
            <ac:spMk id="3" creationId="{6BBFEDCC-1B51-5E8D-72D3-3AE797F1178F}"/>
          </ac:spMkLst>
        </pc:spChg>
        <pc:spChg chg="mod">
          <ac:chgData name="CHEN, KATHY (PGR)" userId="S::u2267086@live.warwick.ac.uk::33ad319c-faab-44e7-b730-ab3160d18fae" providerId="AD" clId="Web-{AAD1A74A-A3FE-42DE-9E3F-4530B6580664}" dt="2023-02-28T17:48:21.533" v="4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AAD1A74A-A3FE-42DE-9E3F-4530B6580664}" dt="2023-02-28T18:49:33.997" v="424" actId="20577"/>
        <pc:sldMkLst>
          <pc:docMk/>
          <pc:sldMk cId="434421166" sldId="451"/>
        </pc:sldMkLst>
        <pc:spChg chg="mod">
          <ac:chgData name="CHEN, KATHY (PGR)" userId="S::u2267086@live.warwick.ac.uk::33ad319c-faab-44e7-b730-ab3160d18fae" providerId="AD" clId="Web-{AAD1A74A-A3FE-42DE-9E3F-4530B6580664}" dt="2023-02-28T18:45:37.333" v="149" actId="20577"/>
          <ac:spMkLst>
            <pc:docMk/>
            <pc:sldMk cId="434421166" sldId="451"/>
            <ac:spMk id="3" creationId="{6BBFEDCC-1B51-5E8D-72D3-3AE797F1178F}"/>
          </ac:spMkLst>
        </pc:spChg>
        <pc:spChg chg="add mod">
          <ac:chgData name="CHEN, KATHY (PGR)" userId="S::u2267086@live.warwick.ac.uk::33ad319c-faab-44e7-b730-ab3160d18fae" providerId="AD" clId="Web-{AAD1A74A-A3FE-42DE-9E3F-4530B6580664}" dt="2023-02-28T18:49:33.997" v="424" actId="20577"/>
          <ac:spMkLst>
            <pc:docMk/>
            <pc:sldMk cId="434421166" sldId="451"/>
            <ac:spMk id="6" creationId="{9D3E7DBA-D739-7571-FA23-E47888C4A148}"/>
          </ac:spMkLst>
        </pc:spChg>
      </pc:sldChg>
      <pc:sldChg chg="del">
        <pc:chgData name="CHEN, KATHY (PGR)" userId="S::u2267086@live.warwick.ac.uk::33ad319c-faab-44e7-b730-ab3160d18fae" providerId="AD" clId="Web-{AAD1A74A-A3FE-42DE-9E3F-4530B6580664}" dt="2023-02-28T17:48:33.502" v="48"/>
        <pc:sldMkLst>
          <pc:docMk/>
          <pc:sldMk cId="3425286047" sldId="451"/>
        </pc:sldMkLst>
      </pc:sldChg>
      <pc:sldChg chg="del">
        <pc:chgData name="CHEN, KATHY (PGR)" userId="S::u2267086@live.warwick.ac.uk::33ad319c-faab-44e7-b730-ab3160d18fae" providerId="AD" clId="Web-{AAD1A74A-A3FE-42DE-9E3F-4530B6580664}" dt="2023-02-28T17:48:34.408" v="49"/>
        <pc:sldMkLst>
          <pc:docMk/>
          <pc:sldMk cId="94270633" sldId="452"/>
        </pc:sldMkLst>
      </pc:sldChg>
      <pc:sldChg chg="addSp delSp modSp add replId">
        <pc:chgData name="CHEN, KATHY (PGR)" userId="S::u2267086@live.warwick.ac.uk::33ad319c-faab-44e7-b730-ab3160d18fae" providerId="AD" clId="Web-{AAD1A74A-A3FE-42DE-9E3F-4530B6580664}" dt="2023-02-28T18:50:09.717" v="431"/>
        <pc:sldMkLst>
          <pc:docMk/>
          <pc:sldMk cId="2225516032" sldId="452"/>
        </pc:sldMkLst>
        <pc:spChg chg="mod">
          <ac:chgData name="CHEN, KATHY (PGR)" userId="S::u2267086@live.warwick.ac.uk::33ad319c-faab-44e7-b730-ab3160d18fae" providerId="AD" clId="Web-{AAD1A74A-A3FE-42DE-9E3F-4530B6580664}" dt="2023-02-28T18:47:54.713" v="281" actId="20577"/>
          <ac:spMkLst>
            <pc:docMk/>
            <pc:sldMk cId="2225516032" sldId="452"/>
            <ac:spMk id="3" creationId="{6BBFEDCC-1B51-5E8D-72D3-3AE797F1178F}"/>
          </ac:spMkLst>
        </pc:spChg>
        <pc:spChg chg="del">
          <ac:chgData name="CHEN, KATHY (PGR)" userId="S::u2267086@live.warwick.ac.uk::33ad319c-faab-44e7-b730-ab3160d18fae" providerId="AD" clId="Web-{AAD1A74A-A3FE-42DE-9E3F-4530B6580664}" dt="2023-02-28T18:47:32.071" v="272"/>
          <ac:spMkLst>
            <pc:docMk/>
            <pc:sldMk cId="2225516032" sldId="452"/>
            <ac:spMk id="6" creationId="{9D3E7DBA-D739-7571-FA23-E47888C4A148}"/>
          </ac:spMkLst>
        </pc:spChg>
        <pc:picChg chg="add del mod">
          <ac:chgData name="CHEN, KATHY (PGR)" userId="S::u2267086@live.warwick.ac.uk::33ad319c-faab-44e7-b730-ab3160d18fae" providerId="AD" clId="Web-{AAD1A74A-A3FE-42DE-9E3F-4530B6580664}" dt="2023-02-28T18:50:09.717" v="431"/>
          <ac:picMkLst>
            <pc:docMk/>
            <pc:sldMk cId="2225516032" sldId="452"/>
            <ac:picMk id="8" creationId="{EE35309C-A25D-817C-0013-32BF7EEAFBBC}"/>
          </ac:picMkLst>
        </pc:picChg>
      </pc:sldChg>
      <pc:sldChg chg="del">
        <pc:chgData name="CHEN, KATHY (PGR)" userId="S::u2267086@live.warwick.ac.uk::33ad319c-faab-44e7-b730-ab3160d18fae" providerId="AD" clId="Web-{AAD1A74A-A3FE-42DE-9E3F-4530B6580664}" dt="2023-02-28T17:48:35.127" v="50"/>
        <pc:sldMkLst>
          <pc:docMk/>
          <pc:sldMk cId="1511307425" sldId="453"/>
        </pc:sldMkLst>
      </pc:sldChg>
      <pc:sldChg chg="modSp add replId">
        <pc:chgData name="CHEN, KATHY (PGR)" userId="S::u2267086@live.warwick.ac.uk::33ad319c-faab-44e7-b730-ab3160d18fae" providerId="AD" clId="Web-{AAD1A74A-A3FE-42DE-9E3F-4530B6580664}" dt="2023-02-28T18:50:35.171" v="437" actId="14100"/>
        <pc:sldMkLst>
          <pc:docMk/>
          <pc:sldMk cId="2787061699" sldId="453"/>
        </pc:sldMkLst>
        <pc:spChg chg="mod">
          <ac:chgData name="CHEN, KATHY (PGR)" userId="S::u2267086@live.warwick.ac.uk::33ad319c-faab-44e7-b730-ab3160d18fae" providerId="AD" clId="Web-{AAD1A74A-A3FE-42DE-9E3F-4530B6580664}" dt="2023-02-28T18:50:19.218" v="433" actId="20577"/>
          <ac:spMkLst>
            <pc:docMk/>
            <pc:sldMk cId="2787061699" sldId="453"/>
            <ac:spMk id="3" creationId="{6BBFEDCC-1B51-5E8D-72D3-3AE797F1178F}"/>
          </ac:spMkLst>
        </pc:spChg>
        <pc:picChg chg="mod">
          <ac:chgData name="CHEN, KATHY (PGR)" userId="S::u2267086@live.warwick.ac.uk::33ad319c-faab-44e7-b730-ab3160d18fae" providerId="AD" clId="Web-{AAD1A74A-A3FE-42DE-9E3F-4530B6580664}" dt="2023-02-28T18:50:35.171" v="437" actId="14100"/>
          <ac:picMkLst>
            <pc:docMk/>
            <pc:sldMk cId="2787061699" sldId="453"/>
            <ac:picMk id="8" creationId="{EE35309C-A25D-817C-0013-32BF7EEAFBBC}"/>
          </ac:picMkLst>
        </pc:picChg>
      </pc:sldChg>
      <pc:sldChg chg="delSp modSp add replId">
        <pc:chgData name="CHEN, KATHY (PGR)" userId="S::u2267086@live.warwick.ac.uk::33ad319c-faab-44e7-b730-ab3160d18fae" providerId="AD" clId="Web-{AAD1A74A-A3FE-42DE-9E3F-4530B6580664}" dt="2023-02-28T18:51:11.282" v="449" actId="20577"/>
        <pc:sldMkLst>
          <pc:docMk/>
          <pc:sldMk cId="1204328546" sldId="454"/>
        </pc:sldMkLst>
        <pc:spChg chg="mod">
          <ac:chgData name="CHEN, KATHY (PGR)" userId="S::u2267086@live.warwick.ac.uk::33ad319c-faab-44e7-b730-ab3160d18fae" providerId="AD" clId="Web-{AAD1A74A-A3FE-42DE-9E3F-4530B6580664}" dt="2023-02-28T18:51:11.282" v="449" actId="20577"/>
          <ac:spMkLst>
            <pc:docMk/>
            <pc:sldMk cId="1204328546" sldId="454"/>
            <ac:spMk id="3" creationId="{6BBFEDCC-1B51-5E8D-72D3-3AE797F1178F}"/>
          </ac:spMkLst>
        </pc:spChg>
        <pc:picChg chg="del">
          <ac:chgData name="CHEN, KATHY (PGR)" userId="S::u2267086@live.warwick.ac.uk::33ad319c-faab-44e7-b730-ab3160d18fae" providerId="AD" clId="Web-{AAD1A74A-A3FE-42DE-9E3F-4530B6580664}" dt="2023-02-28T18:50:41.515" v="439"/>
          <ac:picMkLst>
            <pc:docMk/>
            <pc:sldMk cId="1204328546" sldId="454"/>
            <ac:picMk id="8" creationId="{EE35309C-A25D-817C-0013-32BF7EEAFBBC}"/>
          </ac:picMkLst>
        </pc:picChg>
      </pc:sldChg>
      <pc:sldChg chg="del">
        <pc:chgData name="CHEN, KATHY (PGR)" userId="S::u2267086@live.warwick.ac.uk::33ad319c-faab-44e7-b730-ab3160d18fae" providerId="AD" clId="Web-{AAD1A74A-A3FE-42DE-9E3F-4530B6580664}" dt="2023-02-28T17:48:35.924" v="51"/>
        <pc:sldMkLst>
          <pc:docMk/>
          <pc:sldMk cId="2816599319" sldId="454"/>
        </pc:sldMkLst>
      </pc:sldChg>
      <pc:sldChg chg="modSp add replId">
        <pc:chgData name="CHEN, KATHY (PGR)" userId="S::u2267086@live.warwick.ac.uk::33ad319c-faab-44e7-b730-ab3160d18fae" providerId="AD" clId="Web-{AAD1A74A-A3FE-42DE-9E3F-4530B6580664}" dt="2023-02-28T18:51:33.454" v="454" actId="20577"/>
        <pc:sldMkLst>
          <pc:docMk/>
          <pc:sldMk cId="3092297140" sldId="455"/>
        </pc:sldMkLst>
        <pc:spChg chg="mod">
          <ac:chgData name="CHEN, KATHY (PGR)" userId="S::u2267086@live.warwick.ac.uk::33ad319c-faab-44e7-b730-ab3160d18fae" providerId="AD" clId="Web-{AAD1A74A-A3FE-42DE-9E3F-4530B6580664}" dt="2023-02-28T18:51:33.454" v="454" actId="20577"/>
          <ac:spMkLst>
            <pc:docMk/>
            <pc:sldMk cId="3092297140" sldId="455"/>
            <ac:spMk id="3" creationId="{6BBFEDCC-1B51-5E8D-72D3-3AE797F1178F}"/>
          </ac:spMkLst>
        </pc:spChg>
      </pc:sldChg>
      <pc:sldChg chg="del">
        <pc:chgData name="CHEN, KATHY (PGR)" userId="S::u2267086@live.warwick.ac.uk::33ad319c-faab-44e7-b730-ab3160d18fae" providerId="AD" clId="Web-{AAD1A74A-A3FE-42DE-9E3F-4530B6580664}" dt="2023-02-28T17:48:36.174" v="52"/>
        <pc:sldMkLst>
          <pc:docMk/>
          <pc:sldMk cId="4182586990" sldId="455"/>
        </pc:sldMkLst>
      </pc:sldChg>
      <pc:sldChg chg="addSp modSp add replId">
        <pc:chgData name="CHEN, KATHY (PGR)" userId="S::u2267086@live.warwick.ac.uk::33ad319c-faab-44e7-b730-ab3160d18fae" providerId="AD" clId="Web-{AAD1A74A-A3FE-42DE-9E3F-4530B6580664}" dt="2023-02-28T18:52:16.956" v="484" actId="20577"/>
        <pc:sldMkLst>
          <pc:docMk/>
          <pc:sldMk cId="1676801715" sldId="456"/>
        </pc:sldMkLst>
        <pc:spChg chg="mod">
          <ac:chgData name="CHEN, KATHY (PGR)" userId="S::u2267086@live.warwick.ac.uk::33ad319c-faab-44e7-b730-ab3160d18fae" providerId="AD" clId="Web-{AAD1A74A-A3FE-42DE-9E3F-4530B6580664}" dt="2023-02-28T18:52:16.956" v="484" actId="20577"/>
          <ac:spMkLst>
            <pc:docMk/>
            <pc:sldMk cId="1676801715" sldId="456"/>
            <ac:spMk id="3" creationId="{6BBFEDCC-1B51-5E8D-72D3-3AE797F1178F}"/>
          </ac:spMkLst>
        </pc:spChg>
        <pc:picChg chg="add mod">
          <ac:chgData name="CHEN, KATHY (PGR)" userId="S::u2267086@live.warwick.ac.uk::33ad319c-faab-44e7-b730-ab3160d18fae" providerId="AD" clId="Web-{AAD1A74A-A3FE-42DE-9E3F-4530B6580664}" dt="2023-02-28T18:51:56.643" v="462" actId="1076"/>
          <ac:picMkLst>
            <pc:docMk/>
            <pc:sldMk cId="1676801715" sldId="456"/>
            <ac:picMk id="6" creationId="{7FE1B819-89D4-C1C0-45DD-DDA4656F045B}"/>
          </ac:picMkLst>
        </pc:picChg>
      </pc:sldChg>
      <pc:sldChg chg="del">
        <pc:chgData name="CHEN, KATHY (PGR)" userId="S::u2267086@live.warwick.ac.uk::33ad319c-faab-44e7-b730-ab3160d18fae" providerId="AD" clId="Web-{AAD1A74A-A3FE-42DE-9E3F-4530B6580664}" dt="2023-02-28T17:48:36.955" v="53"/>
        <pc:sldMkLst>
          <pc:docMk/>
          <pc:sldMk cId="3648174730" sldId="456"/>
        </pc:sldMkLst>
      </pc:sldChg>
      <pc:sldChg chg="del">
        <pc:chgData name="CHEN, KATHY (PGR)" userId="S::u2267086@live.warwick.ac.uk::33ad319c-faab-44e7-b730-ab3160d18fae" providerId="AD" clId="Web-{AAD1A74A-A3FE-42DE-9E3F-4530B6580664}" dt="2023-02-28T17:48:37.564" v="54"/>
        <pc:sldMkLst>
          <pc:docMk/>
          <pc:sldMk cId="316151091" sldId="457"/>
        </pc:sldMkLst>
      </pc:sldChg>
      <pc:sldChg chg="addSp delSp modSp add replId">
        <pc:chgData name="CHEN, KATHY (PGR)" userId="S::u2267086@live.warwick.ac.uk::33ad319c-faab-44e7-b730-ab3160d18fae" providerId="AD" clId="Web-{AAD1A74A-A3FE-42DE-9E3F-4530B6580664}" dt="2023-02-28T18:53:19.380" v="504" actId="1076"/>
        <pc:sldMkLst>
          <pc:docMk/>
          <pc:sldMk cId="834489489" sldId="457"/>
        </pc:sldMkLst>
        <pc:spChg chg="mod">
          <ac:chgData name="CHEN, KATHY (PGR)" userId="S::u2267086@live.warwick.ac.uk::33ad319c-faab-44e7-b730-ab3160d18fae" providerId="AD" clId="Web-{AAD1A74A-A3FE-42DE-9E3F-4530B6580664}" dt="2023-02-28T18:53:09.770" v="502" actId="20577"/>
          <ac:spMkLst>
            <pc:docMk/>
            <pc:sldMk cId="834489489" sldId="457"/>
            <ac:spMk id="3" creationId="{6BBFEDCC-1B51-5E8D-72D3-3AE797F1178F}"/>
          </ac:spMkLst>
        </pc:spChg>
        <pc:spChg chg="add del mod">
          <ac:chgData name="CHEN, KATHY (PGR)" userId="S::u2267086@live.warwick.ac.uk::33ad319c-faab-44e7-b730-ab3160d18fae" providerId="AD" clId="Web-{AAD1A74A-A3FE-42DE-9E3F-4530B6580664}" dt="2023-02-28T18:52:48.254" v="497"/>
          <ac:spMkLst>
            <pc:docMk/>
            <pc:sldMk cId="834489489" sldId="457"/>
            <ac:spMk id="10" creationId="{F63FB919-C8BD-679F-B71C-C73D1A6B9EBC}"/>
          </ac:spMkLst>
        </pc:spChg>
        <pc:graphicFrameChg chg="add mod modGraphic">
          <ac:chgData name="CHEN, KATHY (PGR)" userId="S::u2267086@live.warwick.ac.uk::33ad319c-faab-44e7-b730-ab3160d18fae" providerId="AD" clId="Web-{AAD1A74A-A3FE-42DE-9E3F-4530B6580664}" dt="2023-02-28T18:53:19.380" v="504" actId="1076"/>
          <ac:graphicFrameMkLst>
            <pc:docMk/>
            <pc:sldMk cId="834489489" sldId="457"/>
            <ac:graphicFrameMk id="9" creationId="{232F74F3-1DF6-3F5E-A302-C74B6FB2A466}"/>
          </ac:graphicFrameMkLst>
        </pc:graphicFrameChg>
        <pc:picChg chg="del">
          <ac:chgData name="CHEN, KATHY (PGR)" userId="S::u2267086@live.warwick.ac.uk::33ad319c-faab-44e7-b730-ab3160d18fae" providerId="AD" clId="Web-{AAD1A74A-A3FE-42DE-9E3F-4530B6580664}" dt="2023-02-28T18:52:20.159" v="486"/>
          <ac:picMkLst>
            <pc:docMk/>
            <pc:sldMk cId="834489489" sldId="457"/>
            <ac:picMk id="6" creationId="{7FE1B819-89D4-C1C0-45DD-DDA4656F045B}"/>
          </ac:picMkLst>
        </pc:picChg>
      </pc:sldChg>
      <pc:sldChg chg="delSp modSp add replId">
        <pc:chgData name="CHEN, KATHY (PGR)" userId="S::u2267086@live.warwick.ac.uk::33ad319c-faab-44e7-b730-ab3160d18fae" providerId="AD" clId="Web-{AAD1A74A-A3FE-42DE-9E3F-4530B6580664}" dt="2023-02-28T18:54:11.772" v="517" actId="1076"/>
        <pc:sldMkLst>
          <pc:docMk/>
          <pc:sldMk cId="1301518745" sldId="458"/>
        </pc:sldMkLst>
        <pc:spChg chg="mod">
          <ac:chgData name="CHEN, KATHY (PGR)" userId="S::u2267086@live.warwick.ac.uk::33ad319c-faab-44e7-b730-ab3160d18fae" providerId="AD" clId="Web-{AAD1A74A-A3FE-42DE-9E3F-4530B6580664}" dt="2023-02-28T18:53:44.881" v="510" actId="20577"/>
          <ac:spMkLst>
            <pc:docMk/>
            <pc:sldMk cId="1301518745" sldId="458"/>
            <ac:spMk id="2" creationId="{20C34B7D-E70A-2934-8E22-8DFD850923A8}"/>
          </ac:spMkLst>
        </pc:spChg>
        <pc:spChg chg="mod">
          <ac:chgData name="CHEN, KATHY (PGR)" userId="S::u2267086@live.warwick.ac.uk::33ad319c-faab-44e7-b730-ab3160d18fae" providerId="AD" clId="Web-{AAD1A74A-A3FE-42DE-9E3F-4530B6580664}" dt="2023-02-28T18:54:11.772" v="517" actId="1076"/>
          <ac:spMkLst>
            <pc:docMk/>
            <pc:sldMk cId="1301518745" sldId="458"/>
            <ac:spMk id="3" creationId="{6BBFEDCC-1B51-5E8D-72D3-3AE797F1178F}"/>
          </ac:spMkLst>
        </pc:spChg>
        <pc:graphicFrameChg chg="del">
          <ac:chgData name="CHEN, KATHY (PGR)" userId="S::u2267086@live.warwick.ac.uk::33ad319c-faab-44e7-b730-ab3160d18fae" providerId="AD" clId="Web-{AAD1A74A-A3FE-42DE-9E3F-4530B6580664}" dt="2023-02-28T18:53:23.614" v="506"/>
          <ac:graphicFrameMkLst>
            <pc:docMk/>
            <pc:sldMk cId="1301518745" sldId="458"/>
            <ac:graphicFrameMk id="9" creationId="{232F74F3-1DF6-3F5E-A302-C74B6FB2A466}"/>
          </ac:graphicFrameMkLst>
        </pc:graphicFrameChg>
      </pc:sldChg>
      <pc:sldChg chg="del">
        <pc:chgData name="CHEN, KATHY (PGR)" userId="S::u2267086@live.warwick.ac.uk::33ad319c-faab-44e7-b730-ab3160d18fae" providerId="AD" clId="Web-{AAD1A74A-A3FE-42DE-9E3F-4530B6580664}" dt="2023-02-28T17:48:38.268" v="55"/>
        <pc:sldMkLst>
          <pc:docMk/>
          <pc:sldMk cId="2387467719" sldId="458"/>
        </pc:sldMkLst>
      </pc:sldChg>
      <pc:sldChg chg="modSp add replId">
        <pc:chgData name="CHEN, KATHY (PGR)" userId="S::u2267086@live.warwick.ac.uk::33ad319c-faab-44e7-b730-ab3160d18fae" providerId="AD" clId="Web-{AAD1A74A-A3FE-42DE-9E3F-4530B6580664}" dt="2023-02-28T18:55:16.540" v="535" actId="20577"/>
        <pc:sldMkLst>
          <pc:docMk/>
          <pc:sldMk cId="1506723467" sldId="459"/>
        </pc:sldMkLst>
        <pc:spChg chg="mod">
          <ac:chgData name="CHEN, KATHY (PGR)" userId="S::u2267086@live.warwick.ac.uk::33ad319c-faab-44e7-b730-ab3160d18fae" providerId="AD" clId="Web-{AAD1A74A-A3FE-42DE-9E3F-4530B6580664}" dt="2023-02-28T18:55:16.540" v="535" actId="20577"/>
          <ac:spMkLst>
            <pc:docMk/>
            <pc:sldMk cId="1506723467" sldId="459"/>
            <ac:spMk id="3" creationId="{6BBFEDCC-1B51-5E8D-72D3-3AE797F1178F}"/>
          </ac:spMkLst>
        </pc:spChg>
      </pc:sldChg>
      <pc:sldChg chg="del">
        <pc:chgData name="CHEN, KATHY (PGR)" userId="S::u2267086@live.warwick.ac.uk::33ad319c-faab-44e7-b730-ab3160d18fae" providerId="AD" clId="Web-{AAD1A74A-A3FE-42DE-9E3F-4530B6580664}" dt="2023-02-28T17:48:38.283" v="56"/>
        <pc:sldMkLst>
          <pc:docMk/>
          <pc:sldMk cId="2799595722" sldId="459"/>
        </pc:sldMkLst>
      </pc:sldChg>
      <pc:sldChg chg="addSp modSp add replId">
        <pc:chgData name="CHEN, KATHY (PGR)" userId="S::u2267086@live.warwick.ac.uk::33ad319c-faab-44e7-b730-ab3160d18fae" providerId="AD" clId="Web-{AAD1A74A-A3FE-42DE-9E3F-4530B6580664}" dt="2023-02-28T18:57:43.139" v="585" actId="20577"/>
        <pc:sldMkLst>
          <pc:docMk/>
          <pc:sldMk cId="1036533860" sldId="460"/>
        </pc:sldMkLst>
        <pc:spChg chg="mod">
          <ac:chgData name="CHEN, KATHY (PGR)" userId="S::u2267086@live.warwick.ac.uk::33ad319c-faab-44e7-b730-ab3160d18fae" providerId="AD" clId="Web-{AAD1A74A-A3FE-42DE-9E3F-4530B6580664}" dt="2023-02-28T18:57:43.139" v="585" actId="20577"/>
          <ac:spMkLst>
            <pc:docMk/>
            <pc:sldMk cId="1036533860" sldId="460"/>
            <ac:spMk id="3" creationId="{6BBFEDCC-1B51-5E8D-72D3-3AE797F1178F}"/>
          </ac:spMkLst>
        </pc:spChg>
        <pc:picChg chg="add mod">
          <ac:chgData name="CHEN, KATHY (PGR)" userId="S::u2267086@live.warwick.ac.uk::33ad319c-faab-44e7-b730-ab3160d18fae" providerId="AD" clId="Web-{AAD1A74A-A3FE-42DE-9E3F-4530B6580664}" dt="2023-02-28T18:56:31.402" v="562" actId="14100"/>
          <ac:picMkLst>
            <pc:docMk/>
            <pc:sldMk cId="1036533860" sldId="460"/>
            <ac:picMk id="6" creationId="{D5249B53-6B82-DB05-E85E-635EE564992B}"/>
          </ac:picMkLst>
        </pc:picChg>
        <pc:picChg chg="add mod">
          <ac:chgData name="CHEN, KATHY (PGR)" userId="S::u2267086@live.warwick.ac.uk::33ad319c-faab-44e7-b730-ab3160d18fae" providerId="AD" clId="Web-{AAD1A74A-A3FE-42DE-9E3F-4530B6580664}" dt="2023-02-28T18:56:27.777" v="561" actId="1076"/>
          <ac:picMkLst>
            <pc:docMk/>
            <pc:sldMk cId="1036533860" sldId="460"/>
            <ac:picMk id="8" creationId="{682392AD-7E88-1DA1-4FA3-03C23B1E617E}"/>
          </ac:picMkLst>
        </pc:picChg>
        <pc:picChg chg="add mod">
          <ac:chgData name="CHEN, KATHY (PGR)" userId="S::u2267086@live.warwick.ac.uk::33ad319c-faab-44e7-b730-ab3160d18fae" providerId="AD" clId="Web-{AAD1A74A-A3FE-42DE-9E3F-4530B6580664}" dt="2023-02-28T18:57:10.591" v="576" actId="1076"/>
          <ac:picMkLst>
            <pc:docMk/>
            <pc:sldMk cId="1036533860" sldId="460"/>
            <ac:picMk id="9" creationId="{7DA06962-EEAF-5E94-4A9B-AFE19C75F26F}"/>
          </ac:picMkLst>
        </pc:picChg>
      </pc:sldChg>
      <pc:sldChg chg="del">
        <pc:chgData name="CHEN, KATHY (PGR)" userId="S::u2267086@live.warwick.ac.uk::33ad319c-faab-44e7-b730-ab3160d18fae" providerId="AD" clId="Web-{AAD1A74A-A3FE-42DE-9E3F-4530B6580664}" dt="2023-02-28T17:48:39.049" v="57"/>
        <pc:sldMkLst>
          <pc:docMk/>
          <pc:sldMk cId="3965274436" sldId="460"/>
        </pc:sldMkLst>
      </pc:sldChg>
      <pc:sldChg chg="delSp modSp add replId">
        <pc:chgData name="CHEN, KATHY (PGR)" userId="S::u2267086@live.warwick.ac.uk::33ad319c-faab-44e7-b730-ab3160d18fae" providerId="AD" clId="Web-{AAD1A74A-A3FE-42DE-9E3F-4530B6580664}" dt="2023-02-28T18:58:06.733" v="591" actId="20577"/>
        <pc:sldMkLst>
          <pc:docMk/>
          <pc:sldMk cId="2421340271" sldId="461"/>
        </pc:sldMkLst>
        <pc:spChg chg="mod">
          <ac:chgData name="CHEN, KATHY (PGR)" userId="S::u2267086@live.warwick.ac.uk::33ad319c-faab-44e7-b730-ab3160d18fae" providerId="AD" clId="Web-{AAD1A74A-A3FE-42DE-9E3F-4530B6580664}" dt="2023-02-28T18:58:06.733" v="591" actId="20577"/>
          <ac:spMkLst>
            <pc:docMk/>
            <pc:sldMk cId="2421340271" sldId="461"/>
            <ac:spMk id="3" creationId="{6BBFEDCC-1B51-5E8D-72D3-3AE797F1178F}"/>
          </ac:spMkLst>
        </pc:spChg>
        <pc:picChg chg="del">
          <ac:chgData name="CHEN, KATHY (PGR)" userId="S::u2267086@live.warwick.ac.uk::33ad319c-faab-44e7-b730-ab3160d18fae" providerId="AD" clId="Web-{AAD1A74A-A3FE-42DE-9E3F-4530B6580664}" dt="2023-02-28T18:57:18.341" v="579"/>
          <ac:picMkLst>
            <pc:docMk/>
            <pc:sldMk cId="2421340271" sldId="461"/>
            <ac:picMk id="6" creationId="{D5249B53-6B82-DB05-E85E-635EE564992B}"/>
          </ac:picMkLst>
        </pc:picChg>
        <pc:picChg chg="del">
          <ac:chgData name="CHEN, KATHY (PGR)" userId="S::u2267086@live.warwick.ac.uk::33ad319c-faab-44e7-b730-ab3160d18fae" providerId="AD" clId="Web-{AAD1A74A-A3FE-42DE-9E3F-4530B6580664}" dt="2023-02-28T18:57:20.075" v="580"/>
          <ac:picMkLst>
            <pc:docMk/>
            <pc:sldMk cId="2421340271" sldId="461"/>
            <ac:picMk id="8" creationId="{682392AD-7E88-1DA1-4FA3-03C23B1E617E}"/>
          </ac:picMkLst>
        </pc:picChg>
        <pc:picChg chg="del">
          <ac:chgData name="CHEN, KATHY (PGR)" userId="S::u2267086@live.warwick.ac.uk::33ad319c-faab-44e7-b730-ab3160d18fae" providerId="AD" clId="Web-{AAD1A74A-A3FE-42DE-9E3F-4530B6580664}" dt="2023-02-28T18:57:21.200" v="581"/>
          <ac:picMkLst>
            <pc:docMk/>
            <pc:sldMk cId="2421340271" sldId="461"/>
            <ac:picMk id="9" creationId="{7DA06962-EEAF-5E94-4A9B-AFE19C75F26F}"/>
          </ac:picMkLst>
        </pc:picChg>
      </pc:sldChg>
      <pc:sldChg chg="del">
        <pc:chgData name="CHEN, KATHY (PGR)" userId="S::u2267086@live.warwick.ac.uk::33ad319c-faab-44e7-b730-ab3160d18fae" providerId="AD" clId="Web-{AAD1A74A-A3FE-42DE-9E3F-4530B6580664}" dt="2023-02-28T17:48:39.611" v="58"/>
        <pc:sldMkLst>
          <pc:docMk/>
          <pc:sldMk cId="2773414091" sldId="461"/>
        </pc:sldMkLst>
      </pc:sldChg>
      <pc:sldChg chg="del">
        <pc:chgData name="CHEN, KATHY (PGR)" userId="S::u2267086@live.warwick.ac.uk::33ad319c-faab-44e7-b730-ab3160d18fae" providerId="AD" clId="Web-{AAD1A74A-A3FE-42DE-9E3F-4530B6580664}" dt="2023-02-28T17:48:39.908" v="59"/>
        <pc:sldMkLst>
          <pc:docMk/>
          <pc:sldMk cId="772643672" sldId="462"/>
        </pc:sldMkLst>
      </pc:sldChg>
      <pc:sldChg chg="addSp modSp add replId">
        <pc:chgData name="CHEN, KATHY (PGR)" userId="S::u2267086@live.warwick.ac.uk::33ad319c-faab-44e7-b730-ab3160d18fae" providerId="AD" clId="Web-{AAD1A74A-A3FE-42DE-9E3F-4530B6580664}" dt="2023-02-28T18:59:32.221" v="623" actId="20577"/>
        <pc:sldMkLst>
          <pc:docMk/>
          <pc:sldMk cId="2642644594" sldId="462"/>
        </pc:sldMkLst>
        <pc:spChg chg="mod">
          <ac:chgData name="CHEN, KATHY (PGR)" userId="S::u2267086@live.warwick.ac.uk::33ad319c-faab-44e7-b730-ab3160d18fae" providerId="AD" clId="Web-{AAD1A74A-A3FE-42DE-9E3F-4530B6580664}" dt="2023-02-28T18:59:32.221" v="623" actId="20577"/>
          <ac:spMkLst>
            <pc:docMk/>
            <pc:sldMk cId="2642644594" sldId="462"/>
            <ac:spMk id="3" creationId="{6BBFEDCC-1B51-5E8D-72D3-3AE797F1178F}"/>
          </ac:spMkLst>
        </pc:spChg>
        <pc:picChg chg="add mod">
          <ac:chgData name="CHEN, KATHY (PGR)" userId="S::u2267086@live.warwick.ac.uk::33ad319c-faab-44e7-b730-ab3160d18fae" providerId="AD" clId="Web-{AAD1A74A-A3FE-42DE-9E3F-4530B6580664}" dt="2023-02-28T18:59:15.486" v="614" actId="14100"/>
          <ac:picMkLst>
            <pc:docMk/>
            <pc:sldMk cId="2642644594" sldId="462"/>
            <ac:picMk id="6" creationId="{D4CC6D1A-0ABB-CF87-2A25-53C44B08944B}"/>
          </ac:picMkLst>
        </pc:picChg>
        <pc:picChg chg="add mod">
          <ac:chgData name="CHEN, KATHY (PGR)" userId="S::u2267086@live.warwick.ac.uk::33ad319c-faab-44e7-b730-ab3160d18fae" providerId="AD" clId="Web-{AAD1A74A-A3FE-42DE-9E3F-4530B6580664}" dt="2023-02-28T18:59:03.048" v="612" actId="1076"/>
          <ac:picMkLst>
            <pc:docMk/>
            <pc:sldMk cId="2642644594" sldId="462"/>
            <ac:picMk id="8" creationId="{BC5145AD-2CA8-BF06-C949-2565AC3549F3}"/>
          </ac:picMkLst>
        </pc:picChg>
      </pc:sldChg>
      <pc:sldChg chg="del">
        <pc:chgData name="CHEN, KATHY (PGR)" userId="S::u2267086@live.warwick.ac.uk::33ad319c-faab-44e7-b730-ab3160d18fae" providerId="AD" clId="Web-{AAD1A74A-A3FE-42DE-9E3F-4530B6580664}" dt="2023-02-28T17:48:40.752" v="60"/>
        <pc:sldMkLst>
          <pc:docMk/>
          <pc:sldMk cId="1719773655" sldId="463"/>
        </pc:sldMkLst>
      </pc:sldChg>
      <pc:sldChg chg="addSp delSp modSp add replId">
        <pc:chgData name="CHEN, KATHY (PGR)" userId="S::u2267086@live.warwick.ac.uk::33ad319c-faab-44e7-b730-ab3160d18fae" providerId="AD" clId="Web-{AAD1A74A-A3FE-42DE-9E3F-4530B6580664}" dt="2023-02-28T19:01:06.599" v="659" actId="20577"/>
        <pc:sldMkLst>
          <pc:docMk/>
          <pc:sldMk cId="2412698479" sldId="463"/>
        </pc:sldMkLst>
        <pc:spChg chg="mod">
          <ac:chgData name="CHEN, KATHY (PGR)" userId="S::u2267086@live.warwick.ac.uk::33ad319c-faab-44e7-b730-ab3160d18fae" providerId="AD" clId="Web-{AAD1A74A-A3FE-42DE-9E3F-4530B6580664}" dt="2023-02-28T19:01:06.599" v="659" actId="20577"/>
          <ac:spMkLst>
            <pc:docMk/>
            <pc:sldMk cId="2412698479" sldId="463"/>
            <ac:spMk id="3" creationId="{6BBFEDCC-1B51-5E8D-72D3-3AE797F1178F}"/>
          </ac:spMkLst>
        </pc:spChg>
        <pc:picChg chg="del">
          <ac:chgData name="CHEN, KATHY (PGR)" userId="S::u2267086@live.warwick.ac.uk::33ad319c-faab-44e7-b730-ab3160d18fae" providerId="AD" clId="Web-{AAD1A74A-A3FE-42DE-9E3F-4530B6580664}" dt="2023-02-28T18:59:35.455" v="625"/>
          <ac:picMkLst>
            <pc:docMk/>
            <pc:sldMk cId="2412698479" sldId="463"/>
            <ac:picMk id="6" creationId="{D4CC6D1A-0ABB-CF87-2A25-53C44B08944B}"/>
          </ac:picMkLst>
        </pc:picChg>
        <pc:picChg chg="del">
          <ac:chgData name="CHEN, KATHY (PGR)" userId="S::u2267086@live.warwick.ac.uk::33ad319c-faab-44e7-b730-ab3160d18fae" providerId="AD" clId="Web-{AAD1A74A-A3FE-42DE-9E3F-4530B6580664}" dt="2023-02-28T18:59:36.377" v="626"/>
          <ac:picMkLst>
            <pc:docMk/>
            <pc:sldMk cId="2412698479" sldId="463"/>
            <ac:picMk id="8" creationId="{BC5145AD-2CA8-BF06-C949-2565AC3549F3}"/>
          </ac:picMkLst>
        </pc:picChg>
        <pc:picChg chg="add mod">
          <ac:chgData name="CHEN, KATHY (PGR)" userId="S::u2267086@live.warwick.ac.uk::33ad319c-faab-44e7-b730-ab3160d18fae" providerId="AD" clId="Web-{AAD1A74A-A3FE-42DE-9E3F-4530B6580664}" dt="2023-02-28T19:00:04.925" v="633" actId="1076"/>
          <ac:picMkLst>
            <pc:docMk/>
            <pc:sldMk cId="2412698479" sldId="463"/>
            <ac:picMk id="9" creationId="{1EAAD5AC-2FA9-5632-DAF8-3BB5F438E82C}"/>
          </ac:picMkLst>
        </pc:picChg>
        <pc:picChg chg="add mod">
          <ac:chgData name="CHEN, KATHY (PGR)" userId="S::u2267086@live.warwick.ac.uk::33ad319c-faab-44e7-b730-ab3160d18fae" providerId="AD" clId="Web-{AAD1A74A-A3FE-42DE-9E3F-4530B6580664}" dt="2023-02-28T19:00:50.364" v="651" actId="1076"/>
          <ac:picMkLst>
            <pc:docMk/>
            <pc:sldMk cId="2412698479" sldId="463"/>
            <ac:picMk id="10" creationId="{05AA1275-80C6-980E-59C9-57507F2AC3BA}"/>
          </ac:picMkLst>
        </pc:picChg>
      </pc:sldChg>
      <pc:sldChg chg="addSp delSp modSp add replId">
        <pc:chgData name="CHEN, KATHY (PGR)" userId="S::u2267086@live.warwick.ac.uk::33ad319c-faab-44e7-b730-ab3160d18fae" providerId="AD" clId="Web-{AAD1A74A-A3FE-42DE-9E3F-4530B6580664}" dt="2023-02-28T19:02:31.508" v="690" actId="20577"/>
        <pc:sldMkLst>
          <pc:docMk/>
          <pc:sldMk cId="1481928223" sldId="464"/>
        </pc:sldMkLst>
        <pc:spChg chg="mod">
          <ac:chgData name="CHEN, KATHY (PGR)" userId="S::u2267086@live.warwick.ac.uk::33ad319c-faab-44e7-b730-ab3160d18fae" providerId="AD" clId="Web-{AAD1A74A-A3FE-42DE-9E3F-4530B6580664}" dt="2023-02-28T19:02:31.508" v="690" actId="20577"/>
          <ac:spMkLst>
            <pc:docMk/>
            <pc:sldMk cId="1481928223" sldId="464"/>
            <ac:spMk id="3" creationId="{6BBFEDCC-1B51-5E8D-72D3-3AE797F1178F}"/>
          </ac:spMkLst>
        </pc:spChg>
        <pc:picChg chg="add mod">
          <ac:chgData name="CHEN, KATHY (PGR)" userId="S::u2267086@live.warwick.ac.uk::33ad319c-faab-44e7-b730-ab3160d18fae" providerId="AD" clId="Web-{AAD1A74A-A3FE-42DE-9E3F-4530B6580664}" dt="2023-02-28T19:01:40.178" v="669" actId="1076"/>
          <ac:picMkLst>
            <pc:docMk/>
            <pc:sldMk cId="1481928223" sldId="464"/>
            <ac:picMk id="6" creationId="{711E5414-B66B-45F4-D317-C39FCF35D732}"/>
          </ac:picMkLst>
        </pc:picChg>
        <pc:picChg chg="add mod">
          <ac:chgData name="CHEN, KATHY (PGR)" userId="S::u2267086@live.warwick.ac.uk::33ad319c-faab-44e7-b730-ab3160d18fae" providerId="AD" clId="Web-{AAD1A74A-A3FE-42DE-9E3F-4530B6580664}" dt="2023-02-28T19:02:25.179" v="687" actId="1076"/>
          <ac:picMkLst>
            <pc:docMk/>
            <pc:sldMk cId="1481928223" sldId="464"/>
            <ac:picMk id="8" creationId="{929564D4-C0DA-70C4-81D2-7929565EA489}"/>
          </ac:picMkLst>
        </pc:picChg>
        <pc:picChg chg="del">
          <ac:chgData name="CHEN, KATHY (PGR)" userId="S::u2267086@live.warwick.ac.uk::33ad319c-faab-44e7-b730-ab3160d18fae" providerId="AD" clId="Web-{AAD1A74A-A3FE-42DE-9E3F-4530B6580664}" dt="2023-02-28T19:01:09.818" v="661"/>
          <ac:picMkLst>
            <pc:docMk/>
            <pc:sldMk cId="1481928223" sldId="464"/>
            <ac:picMk id="9" creationId="{1EAAD5AC-2FA9-5632-DAF8-3BB5F438E82C}"/>
          </ac:picMkLst>
        </pc:picChg>
        <pc:picChg chg="del">
          <ac:chgData name="CHEN, KATHY (PGR)" userId="S::u2267086@live.warwick.ac.uk::33ad319c-faab-44e7-b730-ab3160d18fae" providerId="AD" clId="Web-{AAD1A74A-A3FE-42DE-9E3F-4530B6580664}" dt="2023-02-28T19:01:10.880" v="662"/>
          <ac:picMkLst>
            <pc:docMk/>
            <pc:sldMk cId="1481928223" sldId="464"/>
            <ac:picMk id="10" creationId="{05AA1275-80C6-980E-59C9-57507F2AC3BA}"/>
          </ac:picMkLst>
        </pc:picChg>
      </pc:sldChg>
      <pc:sldChg chg="del">
        <pc:chgData name="CHEN, KATHY (PGR)" userId="S::u2267086@live.warwick.ac.uk::33ad319c-faab-44e7-b730-ab3160d18fae" providerId="AD" clId="Web-{AAD1A74A-A3FE-42DE-9E3F-4530B6580664}" dt="2023-02-28T17:48:42.455" v="61"/>
        <pc:sldMkLst>
          <pc:docMk/>
          <pc:sldMk cId="3511577782" sldId="464"/>
        </pc:sldMkLst>
      </pc:sldChg>
      <pc:sldChg chg="del">
        <pc:chgData name="CHEN, KATHY (PGR)" userId="S::u2267086@live.warwick.ac.uk::33ad319c-faab-44e7-b730-ab3160d18fae" providerId="AD" clId="Web-{AAD1A74A-A3FE-42DE-9E3F-4530B6580664}" dt="2023-02-28T17:48:43.174" v="62"/>
        <pc:sldMkLst>
          <pc:docMk/>
          <pc:sldMk cId="884691554" sldId="465"/>
        </pc:sldMkLst>
      </pc:sldChg>
      <pc:sldChg chg="addSp delSp modSp add replId">
        <pc:chgData name="CHEN, KATHY (PGR)" userId="S::u2267086@live.warwick.ac.uk::33ad319c-faab-44e7-b730-ab3160d18fae" providerId="AD" clId="Web-{AAD1A74A-A3FE-42DE-9E3F-4530B6580664}" dt="2023-02-28T19:04:01.167" v="718" actId="20577"/>
        <pc:sldMkLst>
          <pc:docMk/>
          <pc:sldMk cId="4136801719" sldId="465"/>
        </pc:sldMkLst>
        <pc:spChg chg="mod">
          <ac:chgData name="CHEN, KATHY (PGR)" userId="S::u2267086@live.warwick.ac.uk::33ad319c-faab-44e7-b730-ab3160d18fae" providerId="AD" clId="Web-{AAD1A74A-A3FE-42DE-9E3F-4530B6580664}" dt="2023-02-28T19:04:01.167" v="718" actId="20577"/>
          <ac:spMkLst>
            <pc:docMk/>
            <pc:sldMk cId="4136801719" sldId="465"/>
            <ac:spMk id="3" creationId="{6BBFEDCC-1B51-5E8D-72D3-3AE797F1178F}"/>
          </ac:spMkLst>
        </pc:spChg>
        <pc:picChg chg="del">
          <ac:chgData name="CHEN, KATHY (PGR)" userId="S::u2267086@live.warwick.ac.uk::33ad319c-faab-44e7-b730-ab3160d18fae" providerId="AD" clId="Web-{AAD1A74A-A3FE-42DE-9E3F-4530B6580664}" dt="2023-02-28T19:02:36.695" v="693"/>
          <ac:picMkLst>
            <pc:docMk/>
            <pc:sldMk cId="4136801719" sldId="465"/>
            <ac:picMk id="6" creationId="{711E5414-B66B-45F4-D317-C39FCF35D732}"/>
          </ac:picMkLst>
        </pc:picChg>
        <pc:picChg chg="del">
          <ac:chgData name="CHEN, KATHY (PGR)" userId="S::u2267086@live.warwick.ac.uk::33ad319c-faab-44e7-b730-ab3160d18fae" providerId="AD" clId="Web-{AAD1A74A-A3FE-42DE-9E3F-4530B6580664}" dt="2023-02-28T19:02:35.258" v="692"/>
          <ac:picMkLst>
            <pc:docMk/>
            <pc:sldMk cId="4136801719" sldId="465"/>
            <ac:picMk id="8" creationId="{929564D4-C0DA-70C4-81D2-7929565EA489}"/>
          </ac:picMkLst>
        </pc:picChg>
        <pc:picChg chg="add mod">
          <ac:chgData name="CHEN, KATHY (PGR)" userId="S::u2267086@live.warwick.ac.uk::33ad319c-faab-44e7-b730-ab3160d18fae" providerId="AD" clId="Web-{AAD1A74A-A3FE-42DE-9E3F-4530B6580664}" dt="2023-02-28T19:03:03.290" v="700" actId="1076"/>
          <ac:picMkLst>
            <pc:docMk/>
            <pc:sldMk cId="4136801719" sldId="465"/>
            <ac:picMk id="9" creationId="{925B1BE0-515E-69E7-7B0B-628C9F4769D5}"/>
          </ac:picMkLst>
        </pc:picChg>
        <pc:picChg chg="add mod">
          <ac:chgData name="CHEN, KATHY (PGR)" userId="S::u2267086@live.warwick.ac.uk::33ad319c-faab-44e7-b730-ab3160d18fae" providerId="AD" clId="Web-{AAD1A74A-A3FE-42DE-9E3F-4530B6580664}" dt="2023-02-28T19:03:52.745" v="716" actId="1076"/>
          <ac:picMkLst>
            <pc:docMk/>
            <pc:sldMk cId="4136801719" sldId="465"/>
            <ac:picMk id="10" creationId="{7B8196CB-09A9-99B0-3725-E1C38A51621B}"/>
          </ac:picMkLst>
        </pc:picChg>
      </pc:sldChg>
      <pc:sldChg chg="addSp delSp modSp add replId">
        <pc:chgData name="CHEN, KATHY (PGR)" userId="S::u2267086@live.warwick.ac.uk::33ad319c-faab-44e7-b730-ab3160d18fae" providerId="AD" clId="Web-{AAD1A74A-A3FE-42DE-9E3F-4530B6580664}" dt="2023-02-28T19:04:37.840" v="728" actId="1076"/>
        <pc:sldMkLst>
          <pc:docMk/>
          <pc:sldMk cId="1424108143" sldId="466"/>
        </pc:sldMkLst>
        <pc:spChg chg="mod">
          <ac:chgData name="CHEN, KATHY (PGR)" userId="S::u2267086@live.warwick.ac.uk::33ad319c-faab-44e7-b730-ab3160d18fae" providerId="AD" clId="Web-{AAD1A74A-A3FE-42DE-9E3F-4530B6580664}" dt="2023-02-28T19:04:25.746" v="726" actId="20577"/>
          <ac:spMkLst>
            <pc:docMk/>
            <pc:sldMk cId="1424108143" sldId="466"/>
            <ac:spMk id="3" creationId="{6BBFEDCC-1B51-5E8D-72D3-3AE797F1178F}"/>
          </ac:spMkLst>
        </pc:spChg>
        <pc:picChg chg="add mod">
          <ac:chgData name="CHEN, KATHY (PGR)" userId="S::u2267086@live.warwick.ac.uk::33ad319c-faab-44e7-b730-ab3160d18fae" providerId="AD" clId="Web-{AAD1A74A-A3FE-42DE-9E3F-4530B6580664}" dt="2023-02-28T19:04:37.840" v="728" actId="1076"/>
          <ac:picMkLst>
            <pc:docMk/>
            <pc:sldMk cId="1424108143" sldId="466"/>
            <ac:picMk id="6" creationId="{E6C0A963-68C0-CC2C-F1DD-358AFADC6DAB}"/>
          </ac:picMkLst>
        </pc:picChg>
        <pc:picChg chg="del">
          <ac:chgData name="CHEN, KATHY (PGR)" userId="S::u2267086@live.warwick.ac.uk::33ad319c-faab-44e7-b730-ab3160d18fae" providerId="AD" clId="Web-{AAD1A74A-A3FE-42DE-9E3F-4530B6580664}" dt="2023-02-28T19:04:08.652" v="721"/>
          <ac:picMkLst>
            <pc:docMk/>
            <pc:sldMk cId="1424108143" sldId="466"/>
            <ac:picMk id="9" creationId="{925B1BE0-515E-69E7-7B0B-628C9F4769D5}"/>
          </ac:picMkLst>
        </pc:picChg>
        <pc:picChg chg="del">
          <ac:chgData name="CHEN, KATHY (PGR)" userId="S::u2267086@live.warwick.ac.uk::33ad319c-faab-44e7-b730-ab3160d18fae" providerId="AD" clId="Web-{AAD1A74A-A3FE-42DE-9E3F-4530B6580664}" dt="2023-02-28T19:04:07.449" v="720"/>
          <ac:picMkLst>
            <pc:docMk/>
            <pc:sldMk cId="1424108143" sldId="466"/>
            <ac:picMk id="10" creationId="{7B8196CB-09A9-99B0-3725-E1C38A51621B}"/>
          </ac:picMkLst>
        </pc:picChg>
      </pc:sldChg>
      <pc:sldChg chg="del">
        <pc:chgData name="CHEN, KATHY (PGR)" userId="S::u2267086@live.warwick.ac.uk::33ad319c-faab-44e7-b730-ab3160d18fae" providerId="AD" clId="Web-{AAD1A74A-A3FE-42DE-9E3F-4530B6580664}" dt="2023-02-28T17:48:43.877" v="63"/>
        <pc:sldMkLst>
          <pc:docMk/>
          <pc:sldMk cId="3990766536" sldId="466"/>
        </pc:sldMkLst>
      </pc:sldChg>
      <pc:sldChg chg="del">
        <pc:chgData name="CHEN, KATHY (PGR)" userId="S::u2267086@live.warwick.ac.uk::33ad319c-faab-44e7-b730-ab3160d18fae" providerId="AD" clId="Web-{AAD1A74A-A3FE-42DE-9E3F-4530B6580664}" dt="2023-02-28T17:48:44.549" v="64"/>
        <pc:sldMkLst>
          <pc:docMk/>
          <pc:sldMk cId="727970122" sldId="467"/>
        </pc:sldMkLst>
      </pc:sldChg>
      <pc:sldChg chg="del">
        <pc:chgData name="CHEN, KATHY (PGR)" userId="S::u2267086@live.warwick.ac.uk::33ad319c-faab-44e7-b730-ab3160d18fae" providerId="AD" clId="Web-{AAD1A74A-A3FE-42DE-9E3F-4530B6580664}" dt="2023-02-28T17:48:45.627" v="65"/>
        <pc:sldMkLst>
          <pc:docMk/>
          <pc:sldMk cId="2692571881" sldId="468"/>
        </pc:sldMkLst>
      </pc:sldChg>
      <pc:sldChg chg="del">
        <pc:chgData name="CHEN, KATHY (PGR)" userId="S::u2267086@live.warwick.ac.uk::33ad319c-faab-44e7-b730-ab3160d18fae" providerId="AD" clId="Web-{AAD1A74A-A3FE-42DE-9E3F-4530B6580664}" dt="2023-02-28T17:48:47.721" v="66"/>
        <pc:sldMkLst>
          <pc:docMk/>
          <pc:sldMk cId="3752237154" sldId="4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3/1/2023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3/1/2023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istercartoon.com/nike-corte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mp.com/magazines/style/news-trends/article/2148215/who-are-chinas-top-influencers-and-key-opinion-leaders" TargetMode="External"/><Relationship Id="rId2" Type="http://schemas.openxmlformats.org/officeDocument/2006/relationships/hyperlink" Target="https://medium.com/@digidyl/the-hyper-influencer-514bee75783d" TargetMode="External"/><Relationship Id="rId1" Type="http://schemas.openxmlformats.org/officeDocument/2006/relationships/slideLayout" Target="../slideLayouts/slideLayout2.xml"/><Relationship Id="rId4" Type="http://schemas.openxmlformats.org/officeDocument/2006/relationships/hyperlink" Target="https://www.cnbc.com/2018/02/13/china-celebrities-like-lu-han-and-papi-jiang-make-a-lot-of-social-media-money.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guardian.com/sport/video/2018/sep/07/nike-releases-full-ad-featuring-colin-kaepernick-video" TargetMode="External"/><Relationship Id="rId2" Type="http://schemas.openxmlformats.org/officeDocument/2006/relationships/slideLayout" Target="../slideLayouts/slideLayout2.xml"/><Relationship Id="rId1" Type="http://schemas.openxmlformats.org/officeDocument/2006/relationships/video" Target="https://www.youtube.com/embed/-grjIUWKoBA?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4985980"/>
          </a:xfrm>
          <a:prstGeom prst="rect">
            <a:avLst/>
          </a:prstGeom>
          <a:noFill/>
        </p:spPr>
        <p:txBody>
          <a:bodyPr wrap="square" lIns="91440" tIns="45720" rIns="91440" bIns="45720" rtlCol="0" anchor="t">
            <a:spAutoFit/>
          </a:bodyPr>
          <a:lstStyle/>
          <a:p>
            <a:r>
              <a:rPr lang="en-US" sz="2000" b="1" dirty="0">
                <a:latin typeface="Arial"/>
                <a:cs typeface="Arial"/>
              </a:rPr>
              <a:t>3. Influencers</a:t>
            </a:r>
            <a:endParaRPr lang="en-US" sz="2000" dirty="0">
              <a:latin typeface="Arial"/>
              <a:cs typeface="Arial"/>
            </a:endParaRPr>
          </a:p>
          <a:p>
            <a:endParaRPr lang="en-US" sz="2000" b="1" dirty="0">
              <a:latin typeface="Arial"/>
              <a:cs typeface="Arial"/>
            </a:endParaRPr>
          </a:p>
          <a:p>
            <a:r>
              <a:rPr lang="en-US" sz="2000" b="1" dirty="0">
                <a:latin typeface="Arial"/>
                <a:cs typeface="Arial"/>
              </a:rPr>
              <a:t>What is the impact of this video?</a:t>
            </a:r>
            <a:endParaRPr lang="en-US" sz="2000" dirty="0">
              <a:latin typeface="Arial"/>
              <a:cs typeface="Arial"/>
            </a:endParaRPr>
          </a:p>
          <a:p>
            <a:r>
              <a:rPr lang="en-US" sz="2000" dirty="0">
                <a:latin typeface="Arial"/>
                <a:cs typeface="Arial"/>
              </a:rPr>
              <a:t>By using Kaepernick, it created a buzz, which seemingly worked, as sales were considered to have increased after this advertisement was aired. Take away: use an appropriate influencer/endorser.</a:t>
            </a:r>
            <a:endParaRPr lang="en-US" dirty="0"/>
          </a:p>
          <a:p>
            <a:endParaRPr lang="en-US" sz="2000" b="1" dirty="0"/>
          </a:p>
          <a:p>
            <a:r>
              <a:rPr lang="en-US" sz="2000" b="1" dirty="0">
                <a:latin typeface="Arial"/>
                <a:cs typeface="Arial"/>
              </a:rPr>
              <a:t>Mark Machado</a:t>
            </a:r>
            <a:endParaRPr lang="en-US" sz="2000" dirty="0">
              <a:latin typeface="Arial"/>
              <a:cs typeface="Arial"/>
            </a:endParaRPr>
          </a:p>
          <a:p>
            <a:r>
              <a:rPr lang="en-US" sz="2000" dirty="0">
                <a:latin typeface="Arial"/>
                <a:cs typeface="Arial"/>
              </a:rPr>
              <a:t>Nike also uses a well-known LA tattoo artist, Mark Machado (‘Mister Cartoon’), to advertise its Cortez line of shoes. Machado is iconic with the Hispanic and Latino population in the United States. Nike used him to promote their products even before digital media was around and continues to do so. </a:t>
            </a:r>
            <a:r>
              <a:rPr lang="en-US" sz="2000" u="sng" dirty="0">
                <a:latin typeface="Arial"/>
                <a:cs typeface="Arial"/>
                <a:hlinkClick r:id="rId2"/>
              </a:rPr>
              <a:t>Visit the website to the Nike promotion(opens in a new tab)</a:t>
            </a:r>
            <a:r>
              <a:rPr lang="en-US" sz="2000" dirty="0">
                <a:latin typeface="Arial"/>
                <a:cs typeface="Arial"/>
              </a:rPr>
              <a:t>.</a:t>
            </a:r>
            <a:endParaRPr lang="en-US" dirty="0"/>
          </a:p>
          <a:p>
            <a:endParaRPr lang="en-US" sz="2000" b="1"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6.2 Target market</a:t>
            </a:r>
            <a:endParaRPr lang="en-US" sz="2400" b="1" dirty="0"/>
          </a:p>
        </p:txBody>
      </p:sp>
    </p:spTree>
    <p:extLst>
      <p:ext uri="{BB962C8B-B14F-4D97-AF65-F5344CB8AC3E}">
        <p14:creationId xmlns:p14="http://schemas.microsoft.com/office/powerpoint/2010/main" val="327364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5324535"/>
          </a:xfrm>
          <a:prstGeom prst="rect">
            <a:avLst/>
          </a:prstGeom>
          <a:noFill/>
        </p:spPr>
        <p:txBody>
          <a:bodyPr wrap="square" lIns="91440" tIns="45720" rIns="91440" bIns="45720" rtlCol="0" anchor="t">
            <a:spAutoFit/>
          </a:bodyPr>
          <a:lstStyle/>
          <a:p>
            <a:r>
              <a:rPr lang="en-US" sz="2000" b="1" dirty="0">
                <a:latin typeface="Arial"/>
                <a:cs typeface="Arial"/>
              </a:rPr>
              <a:t>3. Influencers</a:t>
            </a:r>
            <a:endParaRPr lang="en-US" sz="2000" dirty="0">
              <a:latin typeface="Arial"/>
              <a:cs typeface="Arial"/>
            </a:endParaRPr>
          </a:p>
          <a:p>
            <a:r>
              <a:rPr lang="en-US" sz="2000" b="1" dirty="0">
                <a:latin typeface="Arial"/>
                <a:cs typeface="Arial"/>
              </a:rPr>
              <a:t>Other influencers</a:t>
            </a:r>
            <a:endParaRPr lang="en-US" sz="2000" dirty="0">
              <a:latin typeface="Arial"/>
              <a:cs typeface="Arial"/>
            </a:endParaRPr>
          </a:p>
          <a:p>
            <a:r>
              <a:rPr lang="en-US" sz="2000" dirty="0">
                <a:latin typeface="Arial"/>
                <a:cs typeface="Arial"/>
              </a:rPr>
              <a:t>The following links take you to articles about influencers. They show how these people, who are otherwise everyday people (they are not celebrities in the regular sense, such as actors or sports personalities) have become very important in the promotion schemes of many firms. Influencers can make a lot of money doing this type of promotion.  </a:t>
            </a:r>
            <a:endParaRPr lang="en-US" sz="2000" dirty="0"/>
          </a:p>
          <a:p>
            <a:endParaRPr lang="en-US" sz="2000" dirty="0">
              <a:latin typeface="Arial"/>
              <a:cs typeface="Arial"/>
            </a:endParaRPr>
          </a:p>
          <a:p>
            <a:pPr marL="285750" indent="-285750">
              <a:buFont typeface="Arial"/>
              <a:buChar char="•"/>
            </a:pPr>
            <a:r>
              <a:rPr lang="en-US" sz="2000" u="sng" dirty="0">
                <a:latin typeface="Arial"/>
                <a:cs typeface="Arial"/>
                <a:hlinkClick r:id="rId2"/>
              </a:rPr>
              <a:t>Medium: The Hyper-Influencer(opens in a new tab)</a:t>
            </a:r>
            <a:r>
              <a:rPr lang="en-US" sz="2000" dirty="0">
                <a:latin typeface="Arial"/>
                <a:cs typeface="Arial"/>
              </a:rPr>
              <a:t> </a:t>
            </a:r>
            <a:endParaRPr lang="en-US" sz="2000" dirty="0"/>
          </a:p>
          <a:p>
            <a:pPr marL="285750" indent="-285750">
              <a:buFont typeface="Arial"/>
              <a:buChar char="•"/>
            </a:pPr>
            <a:r>
              <a:rPr lang="en-US" sz="2000" u="sng" dirty="0">
                <a:latin typeface="Arial"/>
                <a:cs typeface="Arial"/>
                <a:hlinkClick r:id="rId3"/>
              </a:rPr>
              <a:t>SCMP: Who are China's top influencers and key opinion leaders by commercial value?(opens in a new tab)</a:t>
            </a:r>
            <a:r>
              <a:rPr lang="en-US" sz="2000" dirty="0">
                <a:latin typeface="Arial"/>
                <a:cs typeface="Arial"/>
              </a:rPr>
              <a:t> </a:t>
            </a:r>
            <a:endParaRPr lang="en-US" sz="2000" dirty="0"/>
          </a:p>
          <a:p>
            <a:pPr marL="285750" indent="-285750">
              <a:buFont typeface="Arial"/>
              <a:buChar char="•"/>
            </a:pPr>
            <a:r>
              <a:rPr lang="en-US" sz="2000" u="sng" dirty="0">
                <a:latin typeface="Arial"/>
                <a:cs typeface="Arial"/>
                <a:hlinkClick r:id="rId4"/>
              </a:rPr>
              <a:t>CNBC: From Lu Han to Papi Jiang, Chinese celebrities are making a lot of money from social media</a:t>
            </a:r>
            <a:endParaRPr lang="en-US"/>
          </a:p>
          <a:p>
            <a:endParaRPr lang="en-US" sz="2000" b="1" dirty="0">
              <a:latin typeface="Arial"/>
              <a:cs typeface="Arial"/>
            </a:endParaRPr>
          </a:p>
          <a:p>
            <a:endParaRPr lang="en-US" sz="2000" dirty="0"/>
          </a:p>
          <a:p>
            <a:endParaRPr lang="en-US" sz="2000" b="1"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6.2 Target market</a:t>
            </a:r>
            <a:endParaRPr lang="en-US" sz="2400" b="1" dirty="0"/>
          </a:p>
        </p:txBody>
      </p:sp>
    </p:spTree>
    <p:extLst>
      <p:ext uri="{BB962C8B-B14F-4D97-AF65-F5344CB8AC3E}">
        <p14:creationId xmlns:p14="http://schemas.microsoft.com/office/powerpoint/2010/main" val="16852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5909310"/>
          </a:xfrm>
          <a:prstGeom prst="rect">
            <a:avLst/>
          </a:prstGeom>
          <a:noFill/>
        </p:spPr>
        <p:txBody>
          <a:bodyPr wrap="square" lIns="91440" tIns="45720" rIns="91440" bIns="45720" rtlCol="0" anchor="t">
            <a:spAutoFit/>
          </a:bodyPr>
          <a:lstStyle/>
          <a:p>
            <a:r>
              <a:rPr lang="en-US" sz="2000" b="1" dirty="0">
                <a:latin typeface="Arial"/>
                <a:cs typeface="Arial"/>
              </a:rPr>
              <a:t>1. What are our objectives?</a:t>
            </a:r>
            <a:endParaRPr lang="en-US" sz="2000" dirty="0">
              <a:latin typeface="Arial"/>
              <a:cs typeface="Arial"/>
            </a:endParaRPr>
          </a:p>
          <a:p>
            <a:r>
              <a:rPr lang="en-US" sz="2000" dirty="0">
                <a:latin typeface="Arial"/>
                <a:cs typeface="Arial"/>
              </a:rPr>
              <a:t>What are the major objectives of communications?  </a:t>
            </a:r>
            <a:endParaRPr lang="en-US" sz="2000" dirty="0"/>
          </a:p>
          <a:p>
            <a:pPr algn="ctr"/>
            <a:endParaRPr lang="en-US" sz="2000" dirty="0"/>
          </a:p>
          <a:p>
            <a:r>
              <a:rPr lang="en-US" sz="2000" b="1" dirty="0">
                <a:latin typeface="Arial"/>
                <a:cs typeface="Arial"/>
              </a:rPr>
              <a:t>Objective 1: creating awareness</a:t>
            </a:r>
            <a:endParaRPr lang="en-US" sz="2000" dirty="0">
              <a:latin typeface="Arial"/>
              <a:cs typeface="Arial"/>
            </a:endParaRPr>
          </a:p>
          <a:p>
            <a:r>
              <a:rPr lang="en-US" sz="2000" dirty="0">
                <a:latin typeface="Arial"/>
                <a:cs typeface="Arial"/>
              </a:rPr>
              <a:t>Building awareness in consumers’ minds is about informing the customer or potential customer about the existence of the product. If a person does not know that the product exists, why would they even consider it? We know that if a product is not considered, the consumer is unlikely to buy it.</a:t>
            </a:r>
            <a:endParaRPr lang="en-US" dirty="0"/>
          </a:p>
          <a:p>
            <a:endParaRPr lang="en-US" sz="2000" b="1" dirty="0"/>
          </a:p>
          <a:p>
            <a:r>
              <a:rPr lang="en-US" sz="2000" b="1" dirty="0">
                <a:latin typeface="Arial"/>
                <a:cs typeface="Arial"/>
              </a:rPr>
              <a:t>Objective 2: creating associations</a:t>
            </a:r>
            <a:endParaRPr lang="en-US" sz="2000" dirty="0">
              <a:latin typeface="Arial"/>
              <a:cs typeface="Arial"/>
            </a:endParaRPr>
          </a:p>
          <a:p>
            <a:r>
              <a:rPr lang="en-US" sz="2000" dirty="0">
                <a:latin typeface="Arial"/>
                <a:cs typeface="Arial"/>
              </a:rPr>
              <a:t>If a person uses a product, when they see a communication about that product they will be reminded of the satisfaction and positive attitudes and feelings that they have towards the product. Creating those memories and reminding people about them brings the product into salience in the consumer’s mind.</a:t>
            </a:r>
            <a:endParaRPr lang="en-US" dirty="0"/>
          </a:p>
          <a:p>
            <a:endParaRPr lang="en-US" sz="2000" b="1" dirty="0">
              <a:latin typeface="Arial"/>
              <a:cs typeface="Arial"/>
            </a:endParaRPr>
          </a:p>
          <a:p>
            <a:endParaRPr lang="en-US" sz="2000" dirty="0"/>
          </a:p>
          <a:p>
            <a:endParaRPr lang="en-US" sz="2000" b="1"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6.3 Mission</a:t>
            </a:r>
            <a:endParaRPr lang="en-US" sz="2400" b="1" dirty="0"/>
          </a:p>
        </p:txBody>
      </p:sp>
    </p:spTree>
    <p:extLst>
      <p:ext uri="{BB962C8B-B14F-4D97-AF65-F5344CB8AC3E}">
        <p14:creationId xmlns:p14="http://schemas.microsoft.com/office/powerpoint/2010/main" val="199109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4708981"/>
          </a:xfrm>
          <a:prstGeom prst="rect">
            <a:avLst/>
          </a:prstGeom>
          <a:noFill/>
        </p:spPr>
        <p:txBody>
          <a:bodyPr wrap="square" lIns="91440" tIns="45720" rIns="91440" bIns="45720" rtlCol="0" anchor="t">
            <a:spAutoFit/>
          </a:bodyPr>
          <a:lstStyle/>
          <a:p>
            <a:r>
              <a:rPr lang="en-US" sz="2000" b="1" dirty="0">
                <a:latin typeface="Arial"/>
                <a:cs typeface="Arial"/>
              </a:rPr>
              <a:t>1. What are our objectives?</a:t>
            </a:r>
            <a:endParaRPr lang="en-US" sz="2000" dirty="0">
              <a:latin typeface="Arial"/>
              <a:cs typeface="Arial"/>
            </a:endParaRPr>
          </a:p>
          <a:p>
            <a:r>
              <a:rPr lang="en-US" sz="2000" dirty="0">
                <a:latin typeface="Arial"/>
                <a:cs typeface="Arial"/>
              </a:rPr>
              <a:t>What are the major objectives of communications?  </a:t>
            </a:r>
            <a:endParaRPr lang="en-US" sz="2000" dirty="0"/>
          </a:p>
          <a:p>
            <a:endParaRPr lang="en-US" sz="2000" b="1" dirty="0">
              <a:latin typeface="Arial"/>
              <a:cs typeface="Arial"/>
            </a:endParaRPr>
          </a:p>
          <a:p>
            <a:r>
              <a:rPr lang="en-US" sz="2000" b="1" dirty="0">
                <a:latin typeface="Arial"/>
                <a:cs typeface="Arial"/>
              </a:rPr>
              <a:t>Objective 3: encouraging action</a:t>
            </a:r>
            <a:endParaRPr lang="en-US" sz="2000" dirty="0">
              <a:latin typeface="Arial"/>
              <a:cs typeface="Arial"/>
            </a:endParaRPr>
          </a:p>
          <a:p>
            <a:r>
              <a:rPr lang="en-US" sz="2000" dirty="0">
                <a:latin typeface="Arial"/>
                <a:cs typeface="Arial"/>
              </a:rPr>
              <a:t>In many cases, communications are about developing a motivation to act. This is essentially about telling people to go and buy the product.</a:t>
            </a:r>
            <a:endParaRPr lang="en-US" dirty="0"/>
          </a:p>
          <a:p>
            <a:pPr algn="ctr"/>
            <a:endParaRPr lang="en-US" sz="2000" dirty="0">
              <a:latin typeface="Arial"/>
              <a:cs typeface="Arial"/>
            </a:endParaRPr>
          </a:p>
          <a:p>
            <a:endParaRPr lang="en-US" sz="2000" dirty="0"/>
          </a:p>
          <a:p>
            <a:r>
              <a:rPr lang="en-US" sz="2000" dirty="0">
                <a:latin typeface="Arial"/>
                <a:cs typeface="Arial"/>
              </a:rPr>
              <a:t>The first two objectives described above tend to build long-term brand equity. This means that marketing communication efforts help the brand to strengthen its image and awareness, etc. The third objective is more short-term and relates to sales.</a:t>
            </a:r>
            <a:endParaRPr lang="en-US" dirty="0"/>
          </a:p>
          <a:p>
            <a:endParaRPr lang="en-US" sz="2000" dirty="0"/>
          </a:p>
          <a:p>
            <a:endParaRPr lang="en-US" sz="2000" b="1"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6.3 Mission</a:t>
            </a:r>
            <a:endParaRPr lang="en-US" sz="2400" b="1" dirty="0"/>
          </a:p>
        </p:txBody>
      </p:sp>
    </p:spTree>
    <p:extLst>
      <p:ext uri="{BB962C8B-B14F-4D97-AF65-F5344CB8AC3E}">
        <p14:creationId xmlns:p14="http://schemas.microsoft.com/office/powerpoint/2010/main" val="339641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4093428"/>
          </a:xfrm>
          <a:prstGeom prst="rect">
            <a:avLst/>
          </a:prstGeom>
          <a:noFill/>
        </p:spPr>
        <p:txBody>
          <a:bodyPr wrap="square" lIns="91440" tIns="45720" rIns="91440" bIns="45720" rtlCol="0" anchor="t">
            <a:spAutoFit/>
          </a:bodyPr>
          <a:lstStyle/>
          <a:p>
            <a:r>
              <a:rPr lang="en-US" sz="2000" b="1" dirty="0">
                <a:latin typeface="Arial"/>
                <a:cs typeface="Arial"/>
              </a:rPr>
              <a:t>2. AIDA (awareness, interest, desire, action)</a:t>
            </a:r>
            <a:endParaRPr lang="en-US" sz="2000" dirty="0">
              <a:latin typeface="Arial"/>
              <a:cs typeface="Arial"/>
            </a:endParaRPr>
          </a:p>
          <a:p>
            <a:endParaRPr lang="en-US" sz="2000" b="1" dirty="0">
              <a:latin typeface="Arial"/>
              <a:cs typeface="Arial"/>
            </a:endParaRPr>
          </a:p>
          <a:p>
            <a:r>
              <a:rPr lang="en-US" sz="2000" dirty="0">
                <a:latin typeface="Arial"/>
                <a:cs typeface="Arial"/>
              </a:rPr>
              <a:t>The graphic shows different types of promotion and their effectiveness in creating awareness, in capturing people’s interest and in inciting people’s desire for the product so that they finally act to purchase the product. ‘Awareness’, ‘interest’, ‘desire’ and ‘action’ can be shortened to the acronym ‘AIDA’. The graphic shows a general schematic with multiple categories over time, but note that the structure will not be exactly the same for all categories of products.</a:t>
            </a:r>
            <a:endParaRPr lang="en-US" dirty="0"/>
          </a:p>
          <a:p>
            <a:endParaRPr lang="en-US" sz="2000" b="1" dirty="0"/>
          </a:p>
          <a:p>
            <a:endParaRPr lang="en-US" sz="2000" dirty="0"/>
          </a:p>
          <a:p>
            <a:endParaRPr lang="en-US" sz="2000" b="1"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6.3 Mission</a:t>
            </a:r>
            <a:endParaRPr lang="en-US" sz="2400" b="1" dirty="0"/>
          </a:p>
        </p:txBody>
      </p:sp>
    </p:spTree>
    <p:extLst>
      <p:ext uri="{BB962C8B-B14F-4D97-AF65-F5344CB8AC3E}">
        <p14:creationId xmlns:p14="http://schemas.microsoft.com/office/powerpoint/2010/main" val="284042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2246769"/>
          </a:xfrm>
          <a:prstGeom prst="rect">
            <a:avLst/>
          </a:prstGeom>
          <a:noFill/>
        </p:spPr>
        <p:txBody>
          <a:bodyPr wrap="square" lIns="91440" tIns="45720" rIns="91440" bIns="45720" rtlCol="0" anchor="t">
            <a:spAutoFit/>
          </a:bodyPr>
          <a:lstStyle/>
          <a:p>
            <a:r>
              <a:rPr lang="en-US" sz="2000" b="1" dirty="0">
                <a:latin typeface="Arial"/>
                <a:cs typeface="Arial"/>
              </a:rPr>
              <a:t>2. AIDA (awareness, interest, desire, action)</a:t>
            </a:r>
            <a:endParaRPr lang="en-US" sz="2000" dirty="0">
              <a:latin typeface="Arial"/>
              <a:cs typeface="Arial"/>
            </a:endParaRPr>
          </a:p>
          <a:p>
            <a:endParaRPr lang="en-US" sz="2000" b="1" dirty="0">
              <a:latin typeface="Arial"/>
              <a:cs typeface="Arial"/>
            </a:endParaRPr>
          </a:p>
          <a:p>
            <a:endParaRPr lang="en-US" sz="2000" dirty="0"/>
          </a:p>
          <a:p>
            <a:endParaRPr lang="en-US" sz="2000" b="1" dirty="0"/>
          </a:p>
          <a:p>
            <a:endParaRPr lang="en-US" sz="2000" dirty="0"/>
          </a:p>
          <a:p>
            <a:endParaRPr lang="en-US" sz="2000" b="1"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6.3 Mission</a:t>
            </a:r>
            <a:endParaRPr lang="en-US" sz="2400" b="1" dirty="0"/>
          </a:p>
        </p:txBody>
      </p:sp>
      <p:pic>
        <p:nvPicPr>
          <p:cNvPr id="6" name="Picture 7" descr="Graphical user interface&#10;&#10;Description automatically generated">
            <a:extLst>
              <a:ext uri="{FF2B5EF4-FFF2-40B4-BE49-F238E27FC236}">
                <a16:creationId xmlns:a16="http://schemas.microsoft.com/office/drawing/2014/main" id="{47BA63D4-4C72-215F-0C44-94392E38A2B7}"/>
              </a:ext>
            </a:extLst>
          </p:cNvPr>
          <p:cNvPicPr>
            <a:picLocks noChangeAspect="1"/>
          </p:cNvPicPr>
          <p:nvPr/>
        </p:nvPicPr>
        <p:blipFill>
          <a:blip r:embed="rId2"/>
          <a:stretch>
            <a:fillRect/>
          </a:stretch>
        </p:blipFill>
        <p:spPr>
          <a:xfrm>
            <a:off x="900023" y="1941693"/>
            <a:ext cx="7487727" cy="4512993"/>
          </a:xfrm>
          <a:prstGeom prst="rect">
            <a:avLst/>
          </a:prstGeom>
        </p:spPr>
      </p:pic>
    </p:spTree>
    <p:extLst>
      <p:ext uri="{BB962C8B-B14F-4D97-AF65-F5344CB8AC3E}">
        <p14:creationId xmlns:p14="http://schemas.microsoft.com/office/powerpoint/2010/main" val="399718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4708981"/>
          </a:xfrm>
          <a:prstGeom prst="rect">
            <a:avLst/>
          </a:prstGeom>
          <a:noFill/>
        </p:spPr>
        <p:txBody>
          <a:bodyPr wrap="square" lIns="91440" tIns="45720" rIns="91440" bIns="45720" rtlCol="0" anchor="t">
            <a:spAutoFit/>
          </a:bodyPr>
          <a:lstStyle/>
          <a:p>
            <a:r>
              <a:rPr lang="en-US" sz="2000" b="1" dirty="0">
                <a:latin typeface="Arial"/>
                <a:cs typeface="Arial"/>
              </a:rPr>
              <a:t>2. AIDA (awareness, interest, desire, action)</a:t>
            </a:r>
            <a:endParaRPr lang="en-US" sz="2000" dirty="0">
              <a:latin typeface="Arial"/>
              <a:cs typeface="Arial"/>
            </a:endParaRPr>
          </a:p>
          <a:p>
            <a:endParaRPr lang="en-US" sz="2000" b="1" dirty="0">
              <a:latin typeface="Arial"/>
              <a:cs typeface="Arial"/>
            </a:endParaRPr>
          </a:p>
          <a:p>
            <a:r>
              <a:rPr lang="en-US" sz="2000" b="1" dirty="0">
                <a:latin typeface="Arial"/>
                <a:cs typeface="Arial"/>
              </a:rPr>
              <a:t>What does the graphic tell you about the effectiveness of each type of promotion in generating awareness, interest, desire and action?</a:t>
            </a:r>
            <a:endParaRPr lang="en-US" sz="2000" dirty="0"/>
          </a:p>
          <a:p>
            <a:r>
              <a:rPr lang="en-US" sz="2000" dirty="0">
                <a:latin typeface="Arial"/>
                <a:cs typeface="Arial"/>
              </a:rPr>
              <a:t>The graphic shows that advertising is excellent at creating awareness and interest, but it is not so good at inciting action. Sales promotions (monetary promotions) are very good for encouraging consumers to purchase. Sales promotions do not increase awareness of the product, but if a person sees a sale they might go and buy something, hence it is better for ‘action’. Personal selling is also good for ‘action’. Remember from our previous topics that personal selling is when one-to-one reps of a particular company try to sell a product. Personal selling does create some awareness and interest, but it is most effective in actually making a sale. PR and publicity create awareness and interest but have very little effect on actual purchases.</a:t>
            </a:r>
            <a:endParaRPr lang="en-US"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6.3 Mission</a:t>
            </a:r>
            <a:endParaRPr lang="en-US" sz="2400" b="1" dirty="0"/>
          </a:p>
        </p:txBody>
      </p:sp>
    </p:spTree>
    <p:extLst>
      <p:ext uri="{BB962C8B-B14F-4D97-AF65-F5344CB8AC3E}">
        <p14:creationId xmlns:p14="http://schemas.microsoft.com/office/powerpoint/2010/main" val="373453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4708981"/>
          </a:xfrm>
          <a:prstGeom prst="rect">
            <a:avLst/>
          </a:prstGeom>
          <a:noFill/>
        </p:spPr>
        <p:txBody>
          <a:bodyPr wrap="square" lIns="91440" tIns="45720" rIns="91440" bIns="45720" rtlCol="0" anchor="t">
            <a:spAutoFit/>
          </a:bodyPr>
          <a:lstStyle/>
          <a:p>
            <a:r>
              <a:rPr lang="en-US" sz="2000" b="1" dirty="0">
                <a:latin typeface="Arial"/>
                <a:cs typeface="Arial"/>
              </a:rPr>
              <a:t>2. AIDA (awareness, interest, desire, action)</a:t>
            </a:r>
            <a:endParaRPr lang="en-US" sz="2000" dirty="0">
              <a:latin typeface="Arial"/>
              <a:cs typeface="Arial"/>
            </a:endParaRPr>
          </a:p>
          <a:p>
            <a:endParaRPr lang="en-US" sz="2000" b="1" dirty="0">
              <a:latin typeface="Arial"/>
              <a:cs typeface="Arial"/>
            </a:endParaRPr>
          </a:p>
          <a:p>
            <a:r>
              <a:rPr lang="en-US" sz="2000" b="1" dirty="0">
                <a:latin typeface="Arial"/>
                <a:cs typeface="Arial"/>
              </a:rPr>
              <a:t>What does the graphic tell you about the effectiveness of each type of promotion in generating awareness, interest, desire and action?</a:t>
            </a:r>
            <a:endParaRPr lang="en-US" sz="2000"/>
          </a:p>
          <a:p>
            <a:r>
              <a:rPr lang="en-US" sz="2000" dirty="0">
                <a:latin typeface="Arial"/>
                <a:cs typeface="Arial"/>
              </a:rPr>
              <a:t>The graphic shows that advertising is excellent at creating awareness and interest, but it is not so good at inciting action. Sales promotions (monetary promotions) are very good for encouraging consumers to purchase. Sales promotions do not increase awareness of the product, but if a person sees a sale they might go and buy something, hence it is better for ‘action’. Personal selling is also good for ‘action’. Remember from our previous topics that personal selling is when one-to-one reps of a particular company try to sell a product. Personal selling does create some awareness and interest, but it is most effective in actually making a sale. PR and publicity create awareness and interest but have very little effect on actual purchases.</a:t>
            </a:r>
            <a:endParaRPr lang="en-US"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6.3 Mission</a:t>
            </a:r>
            <a:endParaRPr lang="en-US" sz="2400" b="1" dirty="0"/>
          </a:p>
        </p:txBody>
      </p:sp>
      <p:pic>
        <p:nvPicPr>
          <p:cNvPr id="6" name="AIDA graph">
            <a:hlinkClick r:id="" action="ppaction://media"/>
            <a:extLst>
              <a:ext uri="{FF2B5EF4-FFF2-40B4-BE49-F238E27FC236}">
                <a16:creationId xmlns:a16="http://schemas.microsoft.com/office/drawing/2014/main" id="{4CD267C8-FB57-AA03-E583-CC98151AA7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60913" y="1180441"/>
            <a:ext cx="730250" cy="730250"/>
          </a:xfrm>
          <a:prstGeom prst="rect">
            <a:avLst/>
          </a:prstGeom>
        </p:spPr>
      </p:pic>
    </p:spTree>
    <p:extLst>
      <p:ext uri="{BB962C8B-B14F-4D97-AF65-F5344CB8AC3E}">
        <p14:creationId xmlns:p14="http://schemas.microsoft.com/office/powerpoint/2010/main" val="131435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1938992"/>
          </a:xfrm>
          <a:prstGeom prst="rect">
            <a:avLst/>
          </a:prstGeom>
          <a:noFill/>
        </p:spPr>
        <p:txBody>
          <a:bodyPr wrap="square" lIns="91440" tIns="45720" rIns="91440" bIns="45720" rtlCol="0" anchor="t">
            <a:spAutoFit/>
          </a:bodyPr>
          <a:lstStyle/>
          <a:p>
            <a:r>
              <a:rPr lang="en-US" sz="2000" b="1" dirty="0">
                <a:latin typeface="Arial"/>
                <a:cs typeface="Arial"/>
              </a:rPr>
              <a:t>3. Social media</a:t>
            </a:r>
            <a:endParaRPr lang="en-US" sz="2000" dirty="0">
              <a:latin typeface="Arial"/>
              <a:cs typeface="Arial"/>
            </a:endParaRPr>
          </a:p>
          <a:p>
            <a:r>
              <a:rPr lang="en-US" sz="2000" dirty="0">
                <a:latin typeface="Arial"/>
                <a:cs typeface="Arial"/>
              </a:rPr>
              <a:t>This table shows a snapshot of social media metrics by purpose. It is reproduced from the following article: Hoffman, D.L and Marek, F. (2010). Can you measure the ROI of your social media marketing?</a:t>
            </a:r>
            <a:r>
              <a:rPr lang="en-US" sz="2000" i="1" dirty="0">
                <a:latin typeface="Arial"/>
                <a:cs typeface="Arial"/>
              </a:rPr>
              <a:t> Sloan Management Review</a:t>
            </a:r>
            <a:r>
              <a:rPr lang="en-US" sz="2000" dirty="0">
                <a:latin typeface="Arial"/>
                <a:cs typeface="Arial"/>
              </a:rPr>
              <a:t>, 52(1).</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6.3 Mission</a:t>
            </a:r>
            <a:endParaRPr lang="en-US" sz="2400" b="1" dirty="0"/>
          </a:p>
        </p:txBody>
      </p:sp>
    </p:spTree>
    <p:extLst>
      <p:ext uri="{BB962C8B-B14F-4D97-AF65-F5344CB8AC3E}">
        <p14:creationId xmlns:p14="http://schemas.microsoft.com/office/powerpoint/2010/main" val="188848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graphicFrame>
        <p:nvGraphicFramePr>
          <p:cNvPr id="9" name="Table 8">
            <a:extLst>
              <a:ext uri="{FF2B5EF4-FFF2-40B4-BE49-F238E27FC236}">
                <a16:creationId xmlns:a16="http://schemas.microsoft.com/office/drawing/2014/main" id="{1E2AF6E9-EA3B-659C-0C58-974B964DAD7B}"/>
              </a:ext>
            </a:extLst>
          </p:cNvPr>
          <p:cNvGraphicFramePr>
            <a:graphicFrameLocks noGrp="1"/>
          </p:cNvGraphicFramePr>
          <p:nvPr>
            <p:extLst>
              <p:ext uri="{D42A27DB-BD31-4B8C-83A1-F6EECF244321}">
                <p14:modId xmlns:p14="http://schemas.microsoft.com/office/powerpoint/2010/main" val="2578479207"/>
              </p:ext>
            </p:extLst>
          </p:nvPr>
        </p:nvGraphicFramePr>
        <p:xfrm>
          <a:off x="115018" y="1092679"/>
          <a:ext cx="8906916" cy="4940731"/>
        </p:xfrm>
        <a:graphic>
          <a:graphicData uri="http://schemas.openxmlformats.org/drawingml/2006/table">
            <a:tbl>
              <a:tblPr firstRow="1" bandRow="1">
                <a:tableStyleId>{5C22544A-7EE6-4342-B048-85BDC9FD1C3A}</a:tableStyleId>
              </a:tblPr>
              <a:tblGrid>
                <a:gridCol w="2226729">
                  <a:extLst>
                    <a:ext uri="{9D8B030D-6E8A-4147-A177-3AD203B41FA5}">
                      <a16:colId xmlns:a16="http://schemas.microsoft.com/office/drawing/2014/main" val="3413146733"/>
                    </a:ext>
                  </a:extLst>
                </a:gridCol>
                <a:gridCol w="2226729">
                  <a:extLst>
                    <a:ext uri="{9D8B030D-6E8A-4147-A177-3AD203B41FA5}">
                      <a16:colId xmlns:a16="http://schemas.microsoft.com/office/drawing/2014/main" val="3490308159"/>
                    </a:ext>
                  </a:extLst>
                </a:gridCol>
                <a:gridCol w="2226729">
                  <a:extLst>
                    <a:ext uri="{9D8B030D-6E8A-4147-A177-3AD203B41FA5}">
                      <a16:colId xmlns:a16="http://schemas.microsoft.com/office/drawing/2014/main" val="954123654"/>
                    </a:ext>
                  </a:extLst>
                </a:gridCol>
                <a:gridCol w="2226729">
                  <a:extLst>
                    <a:ext uri="{9D8B030D-6E8A-4147-A177-3AD203B41FA5}">
                      <a16:colId xmlns:a16="http://schemas.microsoft.com/office/drawing/2014/main" val="891179524"/>
                    </a:ext>
                  </a:extLst>
                </a:gridCol>
              </a:tblGrid>
              <a:tr h="626130">
                <a:tc>
                  <a:txBody>
                    <a:bodyPr/>
                    <a:lstStyle/>
                    <a:p>
                      <a:pPr algn="l" fontAlgn="b"/>
                      <a:r>
                        <a:rPr lang="en-US" dirty="0">
                          <a:effectLst/>
                        </a:rPr>
                        <a:t>Social media application</a:t>
                      </a:r>
                      <a:endParaRPr lang="en-US" dirty="0">
                        <a:solidFill>
                          <a:srgbClr val="171717"/>
                        </a:solidFill>
                        <a:effectLst/>
                        <a:latin typeface="KingsBureauGrot"/>
                      </a:endParaRPr>
                    </a:p>
                  </a:txBody>
                  <a:tcPr anchor="b"/>
                </a:tc>
                <a:tc>
                  <a:txBody>
                    <a:bodyPr/>
                    <a:lstStyle/>
                    <a:p>
                      <a:pPr algn="l" fontAlgn="b"/>
                      <a:r>
                        <a:rPr lang="en-US" dirty="0">
                          <a:effectLst/>
                        </a:rPr>
                        <a:t>Brand awareness</a:t>
                      </a:r>
                      <a:endParaRPr lang="en-US" dirty="0">
                        <a:solidFill>
                          <a:srgbClr val="171717"/>
                        </a:solidFill>
                        <a:effectLst/>
                        <a:latin typeface="KingsBureauGrot"/>
                      </a:endParaRPr>
                    </a:p>
                  </a:txBody>
                  <a:tcPr anchor="b"/>
                </a:tc>
                <a:tc>
                  <a:txBody>
                    <a:bodyPr/>
                    <a:lstStyle/>
                    <a:p>
                      <a:pPr algn="l" fontAlgn="b"/>
                      <a:r>
                        <a:rPr lang="en-US" dirty="0">
                          <a:effectLst/>
                        </a:rPr>
                        <a:t>Brand engagement</a:t>
                      </a:r>
                      <a:endParaRPr lang="en-US" dirty="0">
                        <a:solidFill>
                          <a:srgbClr val="171717"/>
                        </a:solidFill>
                        <a:effectLst/>
                        <a:latin typeface="KingsBureauGrot"/>
                      </a:endParaRPr>
                    </a:p>
                  </a:txBody>
                  <a:tcPr anchor="b"/>
                </a:tc>
                <a:tc>
                  <a:txBody>
                    <a:bodyPr/>
                    <a:lstStyle/>
                    <a:p>
                      <a:pPr algn="l" fontAlgn="b"/>
                      <a:r>
                        <a:rPr lang="en-US" dirty="0">
                          <a:effectLst/>
                        </a:rPr>
                        <a:t>Word of mouth</a:t>
                      </a:r>
                      <a:endParaRPr lang="en-US" dirty="0">
                        <a:solidFill>
                          <a:srgbClr val="171717"/>
                        </a:solidFill>
                        <a:effectLst/>
                        <a:latin typeface="KingsBureauGrot"/>
                      </a:endParaRPr>
                    </a:p>
                  </a:txBody>
                  <a:tcPr anchor="b"/>
                </a:tc>
                <a:extLst>
                  <a:ext uri="{0D108BD9-81ED-4DB2-BD59-A6C34878D82A}">
                    <a16:rowId xmlns:a16="http://schemas.microsoft.com/office/drawing/2014/main" val="4250078908"/>
                  </a:ext>
                </a:extLst>
              </a:tr>
              <a:tr h="3621396">
                <a:tc>
                  <a:txBody>
                    <a:bodyPr/>
                    <a:lstStyle/>
                    <a:p>
                      <a:pPr fontAlgn="t"/>
                      <a:r>
                        <a:rPr lang="en-US" dirty="0">
                          <a:effectLst/>
                        </a:rPr>
                        <a:t>Blogs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unique visits</a:t>
                      </a:r>
                    </a:p>
                    <a:p>
                      <a:pPr fontAlgn="t">
                        <a:buFont typeface="Arial" panose="020B0604020202020204" pitchFamily="34" charset="0"/>
                        <a:buChar char="•"/>
                      </a:pPr>
                      <a:r>
                        <a:rPr lang="en-US" dirty="0">
                          <a:effectLst/>
                        </a:rPr>
                        <a:t>Number of return visits</a:t>
                      </a:r>
                    </a:p>
                    <a:p>
                      <a:pPr fontAlgn="t">
                        <a:buFont typeface="Arial" panose="020B0604020202020204" pitchFamily="34" charset="0"/>
                        <a:buChar char="•"/>
                      </a:pPr>
                      <a:r>
                        <a:rPr lang="en-US" dirty="0">
                          <a:effectLst/>
                        </a:rPr>
                        <a:t>Number of times bookmarked</a:t>
                      </a:r>
                    </a:p>
                    <a:p>
                      <a:pPr fontAlgn="t">
                        <a:buFont typeface="Arial" panose="020B0604020202020204" pitchFamily="34" charset="0"/>
                        <a:buChar char="•"/>
                      </a:pPr>
                      <a:r>
                        <a:rPr lang="en-US" dirty="0">
                          <a:effectLst/>
                        </a:rPr>
                        <a:t>Search ranking</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members</a:t>
                      </a:r>
                    </a:p>
                    <a:p>
                      <a:pPr fontAlgn="t">
                        <a:buFont typeface="Arial" panose="020B0604020202020204" pitchFamily="34" charset="0"/>
                        <a:buChar char="•"/>
                      </a:pPr>
                      <a:r>
                        <a:rPr lang="en-US" dirty="0">
                          <a:effectLst/>
                        </a:rPr>
                        <a:t>Number of RSS feed subscribers</a:t>
                      </a:r>
                    </a:p>
                    <a:p>
                      <a:pPr fontAlgn="t">
                        <a:buFont typeface="Arial" panose="020B0604020202020204" pitchFamily="34" charset="0"/>
                        <a:buChar char="•"/>
                      </a:pPr>
                      <a:r>
                        <a:rPr lang="en-US" dirty="0">
                          <a:effectLst/>
                        </a:rPr>
                        <a:t>Number of comments</a:t>
                      </a:r>
                    </a:p>
                    <a:p>
                      <a:pPr fontAlgn="t">
                        <a:buFont typeface="Arial" panose="020B0604020202020204" pitchFamily="34" charset="0"/>
                        <a:buChar char="•"/>
                      </a:pPr>
                      <a:r>
                        <a:rPr lang="en-US" dirty="0">
                          <a:effectLst/>
                        </a:rPr>
                        <a:t>Amount of user-generated content</a:t>
                      </a:r>
                    </a:p>
                    <a:p>
                      <a:pPr fontAlgn="t">
                        <a:buFont typeface="Arial" panose="020B0604020202020204" pitchFamily="34" charset="0"/>
                        <a:buChar char="•"/>
                      </a:pPr>
                      <a:r>
                        <a:rPr lang="en-US" dirty="0">
                          <a:effectLst/>
                        </a:rPr>
                        <a:t>Average length of time on site</a:t>
                      </a:r>
                    </a:p>
                    <a:p>
                      <a:pPr fontAlgn="t">
                        <a:buFont typeface="Arial" panose="020B0604020202020204" pitchFamily="34" charset="0"/>
                        <a:buChar char="•"/>
                      </a:pPr>
                      <a:r>
                        <a:rPr lang="en-US" dirty="0">
                          <a:effectLst/>
                        </a:rPr>
                        <a:t>Number of responses to polls, contests, surveys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references to blog in other media (online/offline)</a:t>
                      </a:r>
                    </a:p>
                    <a:p>
                      <a:pPr fontAlgn="t">
                        <a:buFont typeface="Arial" panose="020B0604020202020204" pitchFamily="34" charset="0"/>
                        <a:buChar char="•"/>
                      </a:pPr>
                      <a:r>
                        <a:rPr lang="en-US" dirty="0">
                          <a:effectLst/>
                        </a:rPr>
                        <a:t>Number of </a:t>
                      </a:r>
                      <a:r>
                        <a:rPr lang="en-US" dirty="0" err="1">
                          <a:effectLst/>
                        </a:rPr>
                        <a:t>reblogs</a:t>
                      </a:r>
                    </a:p>
                    <a:p>
                      <a:pPr fontAlgn="t">
                        <a:buFont typeface="Arial" panose="020B0604020202020204" pitchFamily="34" charset="0"/>
                        <a:buChar char="•"/>
                      </a:pPr>
                      <a:r>
                        <a:rPr lang="en-US" dirty="0">
                          <a:effectLst/>
                        </a:rPr>
                        <a:t>Number of times badge displayed on other sites</a:t>
                      </a:r>
                    </a:p>
                    <a:p>
                      <a:pPr fontAlgn="t">
                        <a:buFont typeface="Arial" panose="020B0604020202020204" pitchFamily="34" charset="0"/>
                        <a:buChar char="•"/>
                      </a:pPr>
                      <a:r>
                        <a:rPr lang="en-US" dirty="0">
                          <a:effectLst/>
                        </a:rPr>
                        <a:t>Number of ‘likes’</a:t>
                      </a:r>
                      <a:endParaRPr lang="en-US" dirty="0">
                        <a:solidFill>
                          <a:srgbClr val="333333"/>
                        </a:solidFill>
                        <a:effectLst/>
                      </a:endParaRPr>
                    </a:p>
                  </a:txBody>
                  <a:tcPr/>
                </a:tc>
                <a:extLst>
                  <a:ext uri="{0D108BD9-81ED-4DB2-BD59-A6C34878D82A}">
                    <a16:rowId xmlns:a16="http://schemas.microsoft.com/office/drawing/2014/main" val="540698316"/>
                  </a:ext>
                </a:extLst>
              </a:tr>
              <a:tr h="643051">
                <a:tc>
                  <a:txBody>
                    <a:bodyPr/>
                    <a:lstStyle/>
                    <a:p>
                      <a:pPr fontAlgn="t"/>
                      <a:r>
                        <a:rPr lang="en-US" dirty="0">
                          <a:effectLst/>
                        </a:rPr>
                        <a:t>Social bookmarking (</a:t>
                      </a:r>
                      <a:r>
                        <a:rPr lang="en-US" dirty="0" err="1">
                          <a:effectLst/>
                        </a:rPr>
                        <a:t>eg</a:t>
                      </a:r>
                      <a:r>
                        <a:rPr lang="en-US" dirty="0">
                          <a:effectLst/>
                        </a:rPr>
                        <a:t> StumbleUpon)</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tags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followers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additional taggers</a:t>
                      </a:r>
                      <a:endParaRPr lang="en-US" dirty="0">
                        <a:solidFill>
                          <a:srgbClr val="333333"/>
                        </a:solidFill>
                        <a:effectLst/>
                      </a:endParaRPr>
                    </a:p>
                  </a:txBody>
                  <a:tcPr/>
                </a:tc>
                <a:extLst>
                  <a:ext uri="{0D108BD9-81ED-4DB2-BD59-A6C34878D82A}">
                    <a16:rowId xmlns:a16="http://schemas.microsoft.com/office/drawing/2014/main" val="1486600201"/>
                  </a:ext>
                </a:extLst>
              </a:tr>
            </a:tbl>
          </a:graphicData>
        </a:graphic>
      </p:graphicFrame>
    </p:spTree>
    <p:extLst>
      <p:ext uri="{BB962C8B-B14F-4D97-AF65-F5344CB8AC3E}">
        <p14:creationId xmlns:p14="http://schemas.microsoft.com/office/powerpoint/2010/main" val="296456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416320"/>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endParaRPr lang="en-US" sz="2400" b="1">
              <a:latin typeface="Arial"/>
              <a:cs typeface="Arial"/>
            </a:endParaRPr>
          </a:p>
          <a:p>
            <a:r>
              <a:rPr lang="en-US" sz="2400" b="1" dirty="0">
                <a:latin typeface="Arial"/>
                <a:cs typeface="Arial"/>
              </a:rPr>
              <a:t>6.1 What is promotion?</a:t>
            </a:r>
            <a:endParaRPr lang="en-US" dirty="0"/>
          </a:p>
          <a:p>
            <a:endParaRPr lang="en-US" sz="2400" b="1" dirty="0"/>
          </a:p>
          <a:p>
            <a:r>
              <a:rPr lang="en-US" sz="2400" b="1" dirty="0">
                <a:latin typeface="Arial"/>
                <a:cs typeface="Arial"/>
              </a:rPr>
              <a:t>6.2 Target market</a:t>
            </a:r>
            <a:endParaRPr lang="en-US" sz="2400" b="1" dirty="0"/>
          </a:p>
          <a:p>
            <a:endParaRPr lang="en-US" sz="2400" b="1" dirty="0"/>
          </a:p>
          <a:p>
            <a:r>
              <a:rPr lang="en-US" sz="2400" b="1" dirty="0">
                <a:latin typeface="Arial"/>
                <a:cs typeface="Arial"/>
              </a:rPr>
              <a:t>6.3 Mission</a:t>
            </a:r>
            <a:endParaRPr lang="en-US" sz="2400" b="1" dirty="0"/>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sz="2800" b="1" dirty="0">
              <a:solidFill>
                <a:srgbClr val="002060"/>
              </a:solidFill>
              <a:latin typeface="Arial Black"/>
            </a:endParaRPr>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graphicFrame>
        <p:nvGraphicFramePr>
          <p:cNvPr id="9" name="Table 8">
            <a:extLst>
              <a:ext uri="{FF2B5EF4-FFF2-40B4-BE49-F238E27FC236}">
                <a16:creationId xmlns:a16="http://schemas.microsoft.com/office/drawing/2014/main" id="{1E2AF6E9-EA3B-659C-0C58-974B964DAD7B}"/>
              </a:ext>
            </a:extLst>
          </p:cNvPr>
          <p:cNvGraphicFramePr>
            <a:graphicFrameLocks noGrp="1"/>
          </p:cNvGraphicFramePr>
          <p:nvPr>
            <p:extLst>
              <p:ext uri="{D42A27DB-BD31-4B8C-83A1-F6EECF244321}">
                <p14:modId xmlns:p14="http://schemas.microsoft.com/office/powerpoint/2010/main" val="777654052"/>
              </p:ext>
            </p:extLst>
          </p:nvPr>
        </p:nvGraphicFramePr>
        <p:xfrm>
          <a:off x="100641" y="1552755"/>
          <a:ext cx="8974652" cy="3840480"/>
        </p:xfrm>
        <a:graphic>
          <a:graphicData uri="http://schemas.openxmlformats.org/drawingml/2006/table">
            <a:tbl>
              <a:tblPr firstRow="1" bandRow="1">
                <a:tableStyleId>{5C22544A-7EE6-4342-B048-85BDC9FD1C3A}</a:tableStyleId>
              </a:tblPr>
              <a:tblGrid>
                <a:gridCol w="2243663">
                  <a:extLst>
                    <a:ext uri="{9D8B030D-6E8A-4147-A177-3AD203B41FA5}">
                      <a16:colId xmlns:a16="http://schemas.microsoft.com/office/drawing/2014/main" val="3413146733"/>
                    </a:ext>
                  </a:extLst>
                </a:gridCol>
                <a:gridCol w="2243663">
                  <a:extLst>
                    <a:ext uri="{9D8B030D-6E8A-4147-A177-3AD203B41FA5}">
                      <a16:colId xmlns:a16="http://schemas.microsoft.com/office/drawing/2014/main" val="3490308159"/>
                    </a:ext>
                  </a:extLst>
                </a:gridCol>
                <a:gridCol w="2243663">
                  <a:extLst>
                    <a:ext uri="{9D8B030D-6E8A-4147-A177-3AD203B41FA5}">
                      <a16:colId xmlns:a16="http://schemas.microsoft.com/office/drawing/2014/main" val="954123654"/>
                    </a:ext>
                  </a:extLst>
                </a:gridCol>
                <a:gridCol w="2243663">
                  <a:extLst>
                    <a:ext uri="{9D8B030D-6E8A-4147-A177-3AD203B41FA5}">
                      <a16:colId xmlns:a16="http://schemas.microsoft.com/office/drawing/2014/main" val="891179524"/>
                    </a:ext>
                  </a:extLst>
                </a:gridCol>
              </a:tblGrid>
              <a:tr h="626533">
                <a:tc>
                  <a:txBody>
                    <a:bodyPr/>
                    <a:lstStyle/>
                    <a:p>
                      <a:pPr algn="l" fontAlgn="b"/>
                      <a:r>
                        <a:rPr lang="en-US" dirty="0">
                          <a:effectLst/>
                        </a:rPr>
                        <a:t>Social media application</a:t>
                      </a:r>
                      <a:endParaRPr lang="en-US" dirty="0">
                        <a:solidFill>
                          <a:srgbClr val="171717"/>
                        </a:solidFill>
                        <a:effectLst/>
                        <a:latin typeface="KingsBureauGrot"/>
                      </a:endParaRPr>
                    </a:p>
                  </a:txBody>
                  <a:tcPr anchor="b"/>
                </a:tc>
                <a:tc>
                  <a:txBody>
                    <a:bodyPr/>
                    <a:lstStyle/>
                    <a:p>
                      <a:pPr algn="l" fontAlgn="b"/>
                      <a:r>
                        <a:rPr lang="en-US" dirty="0">
                          <a:effectLst/>
                        </a:rPr>
                        <a:t>Brand awareness</a:t>
                      </a:r>
                      <a:endParaRPr lang="en-US" dirty="0">
                        <a:solidFill>
                          <a:srgbClr val="171717"/>
                        </a:solidFill>
                        <a:effectLst/>
                        <a:latin typeface="KingsBureauGrot"/>
                      </a:endParaRPr>
                    </a:p>
                  </a:txBody>
                  <a:tcPr anchor="b"/>
                </a:tc>
                <a:tc>
                  <a:txBody>
                    <a:bodyPr/>
                    <a:lstStyle/>
                    <a:p>
                      <a:pPr algn="l" fontAlgn="b"/>
                      <a:r>
                        <a:rPr lang="en-US" dirty="0">
                          <a:effectLst/>
                        </a:rPr>
                        <a:t>Brand engagement</a:t>
                      </a:r>
                      <a:endParaRPr lang="en-US" dirty="0">
                        <a:solidFill>
                          <a:srgbClr val="171717"/>
                        </a:solidFill>
                        <a:effectLst/>
                        <a:latin typeface="KingsBureauGrot"/>
                      </a:endParaRPr>
                    </a:p>
                  </a:txBody>
                  <a:tcPr anchor="b"/>
                </a:tc>
                <a:tc>
                  <a:txBody>
                    <a:bodyPr/>
                    <a:lstStyle/>
                    <a:p>
                      <a:pPr algn="l" fontAlgn="b"/>
                      <a:r>
                        <a:rPr lang="en-US" dirty="0">
                          <a:effectLst/>
                        </a:rPr>
                        <a:t>Word of mouth</a:t>
                      </a:r>
                      <a:endParaRPr lang="en-US" dirty="0">
                        <a:solidFill>
                          <a:srgbClr val="171717"/>
                        </a:solidFill>
                        <a:effectLst/>
                        <a:latin typeface="KingsBureauGrot"/>
                      </a:endParaRPr>
                    </a:p>
                  </a:txBody>
                  <a:tcPr anchor="b"/>
                </a:tc>
                <a:extLst>
                  <a:ext uri="{0D108BD9-81ED-4DB2-BD59-A6C34878D82A}">
                    <a16:rowId xmlns:a16="http://schemas.microsoft.com/office/drawing/2014/main" val="4250078908"/>
                  </a:ext>
                </a:extLst>
              </a:tr>
              <a:tr h="1708065">
                <a:tc>
                  <a:txBody>
                    <a:bodyPr/>
                    <a:lstStyle/>
                    <a:p>
                      <a:pPr fontAlgn="t"/>
                      <a:r>
                        <a:rPr lang="en-US" dirty="0">
                          <a:effectLst/>
                        </a:rPr>
                        <a:t>Microblogging (</a:t>
                      </a:r>
                      <a:r>
                        <a:rPr lang="en-US" dirty="0" err="1">
                          <a:effectLst/>
                        </a:rPr>
                        <a:t>eg</a:t>
                      </a:r>
                      <a:r>
                        <a:rPr lang="en-US" dirty="0">
                          <a:effectLst/>
                        </a:rPr>
                        <a:t> Twitter)</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tweets about the brands</a:t>
                      </a:r>
                    </a:p>
                    <a:p>
                      <a:pPr fontAlgn="t">
                        <a:buFont typeface="Arial" panose="020B0604020202020204" pitchFamily="34" charset="0"/>
                        <a:buChar char="•"/>
                      </a:pPr>
                      <a:r>
                        <a:rPr lang="en-US" dirty="0">
                          <a:effectLst/>
                        </a:rPr>
                        <a:t>Valence of tweets (+/-)</a:t>
                      </a:r>
                    </a:p>
                    <a:p>
                      <a:pPr fontAlgn="t">
                        <a:buFont typeface="Arial" panose="020B0604020202020204" pitchFamily="34" charset="0"/>
                        <a:buChar char="•"/>
                      </a:pPr>
                      <a:r>
                        <a:rPr lang="en-US" dirty="0">
                          <a:effectLst/>
                        </a:rPr>
                        <a:t>Number of followers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followers</a:t>
                      </a:r>
                    </a:p>
                    <a:p>
                      <a:pPr fontAlgn="t">
                        <a:buFont typeface="Arial" panose="020B0604020202020204" pitchFamily="34" charset="0"/>
                        <a:buChar char="•"/>
                      </a:pPr>
                      <a:r>
                        <a:rPr lang="en-US" dirty="0">
                          <a:effectLst/>
                        </a:rPr>
                        <a:t>Number of @replies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retweets</a:t>
                      </a:r>
                      <a:endParaRPr lang="en-US" dirty="0">
                        <a:solidFill>
                          <a:srgbClr val="333333"/>
                        </a:solidFill>
                        <a:effectLst/>
                      </a:endParaRPr>
                    </a:p>
                  </a:txBody>
                  <a:tcPr/>
                </a:tc>
                <a:extLst>
                  <a:ext uri="{0D108BD9-81ED-4DB2-BD59-A6C34878D82A}">
                    <a16:rowId xmlns:a16="http://schemas.microsoft.com/office/drawing/2014/main" val="508363918"/>
                  </a:ext>
                </a:extLst>
              </a:tr>
              <a:tr h="1454392">
                <a:tc>
                  <a:txBody>
                    <a:bodyPr/>
                    <a:lstStyle/>
                    <a:p>
                      <a:pPr fontAlgn="t"/>
                      <a:r>
                        <a:rPr lang="en-US" dirty="0">
                          <a:effectLst/>
                        </a:rPr>
                        <a:t>Co-creation (</a:t>
                      </a:r>
                      <a:r>
                        <a:rPr lang="en-US" dirty="0" err="1">
                          <a:effectLst/>
                        </a:rPr>
                        <a:t>eg</a:t>
                      </a:r>
                      <a:r>
                        <a:rPr lang="en-US" dirty="0">
                          <a:effectLst/>
                        </a:rPr>
                        <a:t> </a:t>
                      </a:r>
                      <a:r>
                        <a:rPr lang="en-US" dirty="0" err="1">
                          <a:effectLst/>
                        </a:rPr>
                        <a:t>NIKEiD</a:t>
                      </a:r>
                      <a:r>
                        <a:rPr lang="en-US" dirty="0">
                          <a:effectLst/>
                        </a:rPr>
                        <a:t>)</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visits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creation attempts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references to project in other media (online/offline)</a:t>
                      </a:r>
                      <a:endParaRPr lang="en-US" dirty="0">
                        <a:solidFill>
                          <a:srgbClr val="333333"/>
                        </a:solidFill>
                        <a:effectLst/>
                      </a:endParaRPr>
                    </a:p>
                  </a:txBody>
                  <a:tcPr/>
                </a:tc>
                <a:extLst>
                  <a:ext uri="{0D108BD9-81ED-4DB2-BD59-A6C34878D82A}">
                    <a16:rowId xmlns:a16="http://schemas.microsoft.com/office/drawing/2014/main" val="1630064664"/>
                  </a:ext>
                </a:extLst>
              </a:tr>
            </a:tbl>
          </a:graphicData>
        </a:graphic>
      </p:graphicFrame>
    </p:spTree>
    <p:extLst>
      <p:ext uri="{BB962C8B-B14F-4D97-AF65-F5344CB8AC3E}">
        <p14:creationId xmlns:p14="http://schemas.microsoft.com/office/powerpoint/2010/main" val="264858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graphicFrame>
        <p:nvGraphicFramePr>
          <p:cNvPr id="9" name="Table 8">
            <a:extLst>
              <a:ext uri="{FF2B5EF4-FFF2-40B4-BE49-F238E27FC236}">
                <a16:creationId xmlns:a16="http://schemas.microsoft.com/office/drawing/2014/main" id="{1E2AF6E9-EA3B-659C-0C58-974B964DAD7B}"/>
              </a:ext>
            </a:extLst>
          </p:cNvPr>
          <p:cNvGraphicFramePr>
            <a:graphicFrameLocks noGrp="1"/>
          </p:cNvGraphicFramePr>
          <p:nvPr>
            <p:extLst>
              <p:ext uri="{D42A27DB-BD31-4B8C-83A1-F6EECF244321}">
                <p14:modId xmlns:p14="http://schemas.microsoft.com/office/powerpoint/2010/main" val="2012389302"/>
              </p:ext>
            </p:extLst>
          </p:nvPr>
        </p:nvGraphicFramePr>
        <p:xfrm>
          <a:off x="100641" y="848264"/>
          <a:ext cx="8974652" cy="5669280"/>
        </p:xfrm>
        <a:graphic>
          <a:graphicData uri="http://schemas.openxmlformats.org/drawingml/2006/table">
            <a:tbl>
              <a:tblPr firstRow="1" bandRow="1">
                <a:tableStyleId>{5C22544A-7EE6-4342-B048-85BDC9FD1C3A}</a:tableStyleId>
              </a:tblPr>
              <a:tblGrid>
                <a:gridCol w="2243663">
                  <a:extLst>
                    <a:ext uri="{9D8B030D-6E8A-4147-A177-3AD203B41FA5}">
                      <a16:colId xmlns:a16="http://schemas.microsoft.com/office/drawing/2014/main" val="3413146733"/>
                    </a:ext>
                  </a:extLst>
                </a:gridCol>
                <a:gridCol w="2243663">
                  <a:extLst>
                    <a:ext uri="{9D8B030D-6E8A-4147-A177-3AD203B41FA5}">
                      <a16:colId xmlns:a16="http://schemas.microsoft.com/office/drawing/2014/main" val="3490308159"/>
                    </a:ext>
                  </a:extLst>
                </a:gridCol>
                <a:gridCol w="2243663">
                  <a:extLst>
                    <a:ext uri="{9D8B030D-6E8A-4147-A177-3AD203B41FA5}">
                      <a16:colId xmlns:a16="http://schemas.microsoft.com/office/drawing/2014/main" val="954123654"/>
                    </a:ext>
                  </a:extLst>
                </a:gridCol>
                <a:gridCol w="2243663">
                  <a:extLst>
                    <a:ext uri="{9D8B030D-6E8A-4147-A177-3AD203B41FA5}">
                      <a16:colId xmlns:a16="http://schemas.microsoft.com/office/drawing/2014/main" val="891179524"/>
                    </a:ext>
                  </a:extLst>
                </a:gridCol>
              </a:tblGrid>
              <a:tr h="625727">
                <a:tc>
                  <a:txBody>
                    <a:bodyPr/>
                    <a:lstStyle/>
                    <a:p>
                      <a:pPr algn="l" fontAlgn="b"/>
                      <a:r>
                        <a:rPr lang="en-US" dirty="0">
                          <a:effectLst/>
                        </a:rPr>
                        <a:t>Social media application</a:t>
                      </a:r>
                      <a:endParaRPr lang="en-US" dirty="0">
                        <a:solidFill>
                          <a:srgbClr val="171717"/>
                        </a:solidFill>
                        <a:effectLst/>
                        <a:latin typeface="KingsBureauGrot"/>
                      </a:endParaRPr>
                    </a:p>
                  </a:txBody>
                  <a:tcPr anchor="b"/>
                </a:tc>
                <a:tc>
                  <a:txBody>
                    <a:bodyPr/>
                    <a:lstStyle/>
                    <a:p>
                      <a:pPr algn="l" fontAlgn="b"/>
                      <a:r>
                        <a:rPr lang="en-US" dirty="0">
                          <a:effectLst/>
                        </a:rPr>
                        <a:t>Brand awareness</a:t>
                      </a:r>
                      <a:endParaRPr lang="en-US" dirty="0">
                        <a:solidFill>
                          <a:srgbClr val="171717"/>
                        </a:solidFill>
                        <a:effectLst/>
                        <a:latin typeface="KingsBureauGrot"/>
                      </a:endParaRPr>
                    </a:p>
                  </a:txBody>
                  <a:tcPr anchor="b"/>
                </a:tc>
                <a:tc>
                  <a:txBody>
                    <a:bodyPr/>
                    <a:lstStyle/>
                    <a:p>
                      <a:pPr algn="l" fontAlgn="b"/>
                      <a:r>
                        <a:rPr lang="en-US" dirty="0">
                          <a:effectLst/>
                        </a:rPr>
                        <a:t>Brand engagement</a:t>
                      </a:r>
                      <a:endParaRPr lang="en-US" dirty="0">
                        <a:solidFill>
                          <a:srgbClr val="171717"/>
                        </a:solidFill>
                        <a:effectLst/>
                        <a:latin typeface="KingsBureauGrot"/>
                      </a:endParaRPr>
                    </a:p>
                  </a:txBody>
                  <a:tcPr anchor="b"/>
                </a:tc>
                <a:tc>
                  <a:txBody>
                    <a:bodyPr/>
                    <a:lstStyle/>
                    <a:p>
                      <a:pPr algn="l" fontAlgn="b"/>
                      <a:r>
                        <a:rPr lang="en-US" dirty="0">
                          <a:effectLst/>
                        </a:rPr>
                        <a:t>Word of mouth</a:t>
                      </a:r>
                      <a:endParaRPr lang="en-US" dirty="0">
                        <a:solidFill>
                          <a:srgbClr val="171717"/>
                        </a:solidFill>
                        <a:effectLst/>
                        <a:latin typeface="KingsBureauGrot"/>
                      </a:endParaRPr>
                    </a:p>
                  </a:txBody>
                  <a:tcPr anchor="b"/>
                </a:tc>
                <a:extLst>
                  <a:ext uri="{0D108BD9-81ED-4DB2-BD59-A6C34878D82A}">
                    <a16:rowId xmlns:a16="http://schemas.microsoft.com/office/drawing/2014/main" val="4250078908"/>
                  </a:ext>
                </a:extLst>
              </a:tr>
              <a:tr h="4971982">
                <a:tc>
                  <a:txBody>
                    <a:bodyPr/>
                    <a:lstStyle/>
                    <a:p>
                      <a:pPr fontAlgn="t"/>
                      <a:r>
                        <a:rPr lang="en-US" dirty="0">
                          <a:effectLst/>
                        </a:rPr>
                        <a:t>Forums and discussion boards (</a:t>
                      </a:r>
                      <a:r>
                        <a:rPr lang="en-US" dirty="0" err="1">
                          <a:effectLst/>
                        </a:rPr>
                        <a:t>eg</a:t>
                      </a:r>
                      <a:r>
                        <a:rPr lang="en-US" dirty="0">
                          <a:effectLst/>
                        </a:rPr>
                        <a:t> Google Groups)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page views</a:t>
                      </a:r>
                    </a:p>
                    <a:p>
                      <a:pPr fontAlgn="t">
                        <a:buFont typeface="Arial" panose="020B0604020202020204" pitchFamily="34" charset="0"/>
                        <a:buChar char="•"/>
                      </a:pPr>
                      <a:r>
                        <a:rPr lang="en-US" dirty="0">
                          <a:effectLst/>
                        </a:rPr>
                        <a:t>Number of visits</a:t>
                      </a:r>
                    </a:p>
                    <a:p>
                      <a:pPr fontAlgn="t">
                        <a:buFont typeface="Arial" panose="020B0604020202020204" pitchFamily="34" charset="0"/>
                        <a:buChar char="•"/>
                      </a:pPr>
                      <a:r>
                        <a:rPr lang="en-US" dirty="0">
                          <a:effectLst/>
                        </a:rPr>
                        <a:t>Valence of posted content (+/-)</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relevant topics/threads</a:t>
                      </a:r>
                    </a:p>
                    <a:p>
                      <a:pPr fontAlgn="t">
                        <a:buFont typeface="Arial" panose="020B0604020202020204" pitchFamily="34" charset="0"/>
                        <a:buChar char="•"/>
                      </a:pPr>
                      <a:r>
                        <a:rPr lang="en-US" dirty="0">
                          <a:effectLst/>
                        </a:rPr>
                        <a:t>Number of individual replies</a:t>
                      </a:r>
                    </a:p>
                    <a:p>
                      <a:pPr fontAlgn="t">
                        <a:buFont typeface="Arial" panose="020B0604020202020204" pitchFamily="34" charset="0"/>
                        <a:buChar char="•"/>
                      </a:pPr>
                      <a:r>
                        <a:rPr lang="en-US" dirty="0">
                          <a:effectLst/>
                        </a:rPr>
                        <a:t>Number of sign-ups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Incoming links</a:t>
                      </a:r>
                    </a:p>
                    <a:p>
                      <a:pPr fontAlgn="t">
                        <a:buFont typeface="Arial" panose="020B0604020202020204" pitchFamily="34" charset="0"/>
                        <a:buChar char="•"/>
                      </a:pPr>
                      <a:r>
                        <a:rPr lang="en-US" dirty="0">
                          <a:effectLst/>
                        </a:rPr>
                        <a:t>Citations in other sites</a:t>
                      </a:r>
                    </a:p>
                    <a:p>
                      <a:pPr fontAlgn="t">
                        <a:buFont typeface="Arial" panose="020B0604020202020204" pitchFamily="34" charset="0"/>
                        <a:buChar char="•"/>
                      </a:pPr>
                      <a:r>
                        <a:rPr lang="en-US" dirty="0">
                          <a:effectLst/>
                        </a:rPr>
                        <a:t>Tagging in social bookmarking</a:t>
                      </a:r>
                    </a:p>
                    <a:p>
                      <a:pPr fontAlgn="t">
                        <a:buFont typeface="Arial" panose="020B0604020202020204" pitchFamily="34" charset="0"/>
                        <a:buChar char="•"/>
                      </a:pPr>
                      <a:r>
                        <a:rPr lang="en-US" dirty="0">
                          <a:effectLst/>
                        </a:rPr>
                        <a:t>Offsite references to the forums or its members</a:t>
                      </a:r>
                    </a:p>
                    <a:p>
                      <a:pPr fontAlgn="t">
                        <a:buFont typeface="Arial" panose="020B0604020202020204" pitchFamily="34" charset="0"/>
                        <a:buChar char="•"/>
                      </a:pPr>
                      <a:r>
                        <a:rPr lang="en-US" dirty="0">
                          <a:effectLst/>
                        </a:rPr>
                        <a:t>In private communities: number of pieces of content (photos, discussions, videos); chatter pointing to the community outside of its gates</a:t>
                      </a:r>
                    </a:p>
                    <a:p>
                      <a:pPr fontAlgn="t">
                        <a:buFont typeface="Arial" panose="020B0604020202020204" pitchFamily="34" charset="0"/>
                        <a:buChar char="•"/>
                      </a:pPr>
                      <a:r>
                        <a:rPr lang="en-US" dirty="0">
                          <a:effectLst/>
                        </a:rPr>
                        <a:t>Number of likes</a:t>
                      </a:r>
                      <a:endParaRPr lang="en-US" dirty="0">
                        <a:solidFill>
                          <a:srgbClr val="333333"/>
                        </a:solidFill>
                        <a:effectLst/>
                      </a:endParaRPr>
                    </a:p>
                  </a:txBody>
                  <a:tcPr/>
                </a:tc>
                <a:extLst>
                  <a:ext uri="{0D108BD9-81ED-4DB2-BD59-A6C34878D82A}">
                    <a16:rowId xmlns:a16="http://schemas.microsoft.com/office/drawing/2014/main" val="1902826424"/>
                  </a:ext>
                </a:extLst>
              </a:tr>
            </a:tbl>
          </a:graphicData>
        </a:graphic>
      </p:graphicFrame>
    </p:spTree>
    <p:extLst>
      <p:ext uri="{BB962C8B-B14F-4D97-AF65-F5344CB8AC3E}">
        <p14:creationId xmlns:p14="http://schemas.microsoft.com/office/powerpoint/2010/main" val="417183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graphicFrame>
        <p:nvGraphicFramePr>
          <p:cNvPr id="9" name="Table 8">
            <a:extLst>
              <a:ext uri="{FF2B5EF4-FFF2-40B4-BE49-F238E27FC236}">
                <a16:creationId xmlns:a16="http://schemas.microsoft.com/office/drawing/2014/main" id="{1E2AF6E9-EA3B-659C-0C58-974B964DAD7B}"/>
              </a:ext>
            </a:extLst>
          </p:cNvPr>
          <p:cNvGraphicFramePr>
            <a:graphicFrameLocks noGrp="1"/>
          </p:cNvGraphicFramePr>
          <p:nvPr>
            <p:extLst>
              <p:ext uri="{D42A27DB-BD31-4B8C-83A1-F6EECF244321}">
                <p14:modId xmlns:p14="http://schemas.microsoft.com/office/powerpoint/2010/main" val="322976650"/>
              </p:ext>
            </p:extLst>
          </p:nvPr>
        </p:nvGraphicFramePr>
        <p:xfrm>
          <a:off x="100641" y="848264"/>
          <a:ext cx="8974652" cy="5669280"/>
        </p:xfrm>
        <a:graphic>
          <a:graphicData uri="http://schemas.openxmlformats.org/drawingml/2006/table">
            <a:tbl>
              <a:tblPr firstRow="1" bandRow="1">
                <a:tableStyleId>{5C22544A-7EE6-4342-B048-85BDC9FD1C3A}</a:tableStyleId>
              </a:tblPr>
              <a:tblGrid>
                <a:gridCol w="2243663">
                  <a:extLst>
                    <a:ext uri="{9D8B030D-6E8A-4147-A177-3AD203B41FA5}">
                      <a16:colId xmlns:a16="http://schemas.microsoft.com/office/drawing/2014/main" val="3413146733"/>
                    </a:ext>
                  </a:extLst>
                </a:gridCol>
                <a:gridCol w="2243663">
                  <a:extLst>
                    <a:ext uri="{9D8B030D-6E8A-4147-A177-3AD203B41FA5}">
                      <a16:colId xmlns:a16="http://schemas.microsoft.com/office/drawing/2014/main" val="3490308159"/>
                    </a:ext>
                  </a:extLst>
                </a:gridCol>
                <a:gridCol w="2243663">
                  <a:extLst>
                    <a:ext uri="{9D8B030D-6E8A-4147-A177-3AD203B41FA5}">
                      <a16:colId xmlns:a16="http://schemas.microsoft.com/office/drawing/2014/main" val="954123654"/>
                    </a:ext>
                  </a:extLst>
                </a:gridCol>
                <a:gridCol w="2243663">
                  <a:extLst>
                    <a:ext uri="{9D8B030D-6E8A-4147-A177-3AD203B41FA5}">
                      <a16:colId xmlns:a16="http://schemas.microsoft.com/office/drawing/2014/main" val="891179524"/>
                    </a:ext>
                  </a:extLst>
                </a:gridCol>
              </a:tblGrid>
              <a:tr h="625727">
                <a:tc>
                  <a:txBody>
                    <a:bodyPr/>
                    <a:lstStyle/>
                    <a:p>
                      <a:pPr algn="l" fontAlgn="b"/>
                      <a:r>
                        <a:rPr lang="en-US" dirty="0">
                          <a:effectLst/>
                        </a:rPr>
                        <a:t>Social media application</a:t>
                      </a:r>
                      <a:endParaRPr lang="en-US" dirty="0">
                        <a:solidFill>
                          <a:srgbClr val="171717"/>
                        </a:solidFill>
                        <a:effectLst/>
                        <a:latin typeface="KingsBureauGrot"/>
                      </a:endParaRPr>
                    </a:p>
                  </a:txBody>
                  <a:tcPr anchor="b"/>
                </a:tc>
                <a:tc>
                  <a:txBody>
                    <a:bodyPr/>
                    <a:lstStyle/>
                    <a:p>
                      <a:pPr algn="l" fontAlgn="b"/>
                      <a:r>
                        <a:rPr lang="en-US" dirty="0">
                          <a:effectLst/>
                        </a:rPr>
                        <a:t>Brand awareness</a:t>
                      </a:r>
                      <a:endParaRPr lang="en-US" dirty="0">
                        <a:solidFill>
                          <a:srgbClr val="171717"/>
                        </a:solidFill>
                        <a:effectLst/>
                        <a:latin typeface="KingsBureauGrot"/>
                      </a:endParaRPr>
                    </a:p>
                  </a:txBody>
                  <a:tcPr anchor="b"/>
                </a:tc>
                <a:tc>
                  <a:txBody>
                    <a:bodyPr/>
                    <a:lstStyle/>
                    <a:p>
                      <a:pPr algn="l" fontAlgn="b"/>
                      <a:r>
                        <a:rPr lang="en-US" dirty="0">
                          <a:effectLst/>
                        </a:rPr>
                        <a:t>Brand engagement</a:t>
                      </a:r>
                      <a:endParaRPr lang="en-US" dirty="0">
                        <a:solidFill>
                          <a:srgbClr val="171717"/>
                        </a:solidFill>
                        <a:effectLst/>
                        <a:latin typeface="KingsBureauGrot"/>
                      </a:endParaRPr>
                    </a:p>
                  </a:txBody>
                  <a:tcPr anchor="b"/>
                </a:tc>
                <a:tc>
                  <a:txBody>
                    <a:bodyPr/>
                    <a:lstStyle/>
                    <a:p>
                      <a:pPr algn="l" fontAlgn="b"/>
                      <a:r>
                        <a:rPr lang="en-US" dirty="0">
                          <a:effectLst/>
                        </a:rPr>
                        <a:t>Word of mouth</a:t>
                      </a:r>
                      <a:endParaRPr lang="en-US" dirty="0">
                        <a:solidFill>
                          <a:srgbClr val="171717"/>
                        </a:solidFill>
                        <a:effectLst/>
                        <a:latin typeface="KingsBureauGrot"/>
                      </a:endParaRPr>
                    </a:p>
                  </a:txBody>
                  <a:tcPr anchor="b"/>
                </a:tc>
                <a:extLst>
                  <a:ext uri="{0D108BD9-81ED-4DB2-BD59-A6C34878D82A}">
                    <a16:rowId xmlns:a16="http://schemas.microsoft.com/office/drawing/2014/main" val="4250078908"/>
                  </a:ext>
                </a:extLst>
              </a:tr>
              <a:tr h="4955082">
                <a:tc>
                  <a:txBody>
                    <a:bodyPr/>
                    <a:lstStyle/>
                    <a:p>
                      <a:pPr fontAlgn="t"/>
                      <a:r>
                        <a:rPr lang="en-US" dirty="0">
                          <a:effectLst/>
                        </a:rPr>
                        <a:t>Product reviews (</a:t>
                      </a:r>
                      <a:r>
                        <a:rPr lang="en-US" dirty="0" err="1">
                          <a:effectLst/>
                        </a:rPr>
                        <a:t>eg</a:t>
                      </a:r>
                      <a:r>
                        <a:rPr lang="en-US" dirty="0">
                          <a:effectLst/>
                        </a:rPr>
                        <a:t> Amazon)</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reviews posted</a:t>
                      </a:r>
                    </a:p>
                    <a:p>
                      <a:pPr fontAlgn="t">
                        <a:buFont typeface="Arial" panose="020B0604020202020204" pitchFamily="34" charset="0"/>
                        <a:buChar char="•"/>
                      </a:pPr>
                      <a:r>
                        <a:rPr lang="en-US" dirty="0">
                          <a:effectLst/>
                        </a:rPr>
                        <a:t>Valence of reviews</a:t>
                      </a:r>
                    </a:p>
                    <a:p>
                      <a:pPr rtl="0" fontAlgn="t">
                        <a:buFont typeface="Arial" panose="020B0604020202020204" pitchFamily="34" charset="0"/>
                        <a:buChar char="•"/>
                      </a:pPr>
                      <a:r>
                        <a:rPr lang="en-US" dirty="0">
                          <a:effectLst/>
                        </a:rPr>
                        <a:t>Number and valence of other users’ responses to reviews (+/-)</a:t>
                      </a:r>
                    </a:p>
                    <a:p>
                      <a:pPr rtl="0" fontAlgn="t">
                        <a:buFont typeface="Arial" panose="020B0604020202020204" pitchFamily="34" charset="0"/>
                        <a:buChar char="•"/>
                      </a:pPr>
                      <a:r>
                        <a:rPr lang="en-US" dirty="0">
                          <a:effectLst/>
                        </a:rPr>
                        <a:t>Number of wish list adds</a:t>
                      </a:r>
                    </a:p>
                    <a:p>
                      <a:pPr rtl="0" fontAlgn="t">
                        <a:buFont typeface="Arial" panose="020B0604020202020204" pitchFamily="34" charset="0"/>
                        <a:buChar char="•"/>
                      </a:pPr>
                      <a:r>
                        <a:rPr lang="en-US" dirty="0">
                          <a:effectLst/>
                        </a:rPr>
                        <a:t>Number of times product included in users’ lists (</a:t>
                      </a:r>
                      <a:r>
                        <a:rPr lang="en-US" dirty="0" err="1">
                          <a:effectLst/>
                        </a:rPr>
                        <a:t>ie</a:t>
                      </a:r>
                      <a:r>
                        <a:rPr lang="en-US" dirty="0">
                          <a:effectLst/>
                        </a:rPr>
                        <a:t> </a:t>
                      </a:r>
                      <a:r>
                        <a:rPr lang="en-US" dirty="0" err="1">
                          <a:effectLst/>
                        </a:rPr>
                        <a:t>Listmania</a:t>
                      </a:r>
                      <a:r>
                        <a:rPr lang="en-US" dirty="0">
                          <a:effectLst/>
                        </a:rPr>
                        <a:t> on Amazon.com)</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Length of reviews</a:t>
                      </a:r>
                    </a:p>
                    <a:p>
                      <a:pPr rtl="0" fontAlgn="t">
                        <a:buFont typeface="Arial" panose="020B0604020202020204" pitchFamily="34" charset="0"/>
                        <a:buChar char="•"/>
                      </a:pPr>
                      <a:r>
                        <a:rPr lang="en-US" dirty="0">
                          <a:effectLst/>
                        </a:rPr>
                        <a:t>Valence of reviews</a:t>
                      </a:r>
                    </a:p>
                    <a:p>
                      <a:pPr rtl="0" fontAlgn="t">
                        <a:buFont typeface="Arial" panose="020B0604020202020204" pitchFamily="34" charset="0"/>
                        <a:buChar char="•"/>
                      </a:pPr>
                      <a:r>
                        <a:rPr lang="en-US" dirty="0">
                          <a:effectLst/>
                        </a:rPr>
                        <a:t>Valence of other users’ ratings of reviews (</a:t>
                      </a:r>
                      <a:r>
                        <a:rPr lang="en-US" dirty="0" err="1">
                          <a:effectLst/>
                        </a:rPr>
                        <a:t>ie</a:t>
                      </a:r>
                      <a:r>
                        <a:rPr lang="en-US" dirty="0">
                          <a:effectLst/>
                        </a:rPr>
                        <a:t> how many found particular reviews helpful)</a:t>
                      </a:r>
                    </a:p>
                    <a:p>
                      <a:pPr rtl="0" fontAlgn="t">
                        <a:buFont typeface="Arial" panose="020B0604020202020204" pitchFamily="34" charset="0"/>
                        <a:buChar char="•"/>
                      </a:pPr>
                      <a:r>
                        <a:rPr lang="en-US" dirty="0">
                          <a:effectLst/>
                        </a:rPr>
                        <a:t>Number of wish list adds</a:t>
                      </a:r>
                    </a:p>
                    <a:p>
                      <a:pPr rtl="0" fontAlgn="t">
                        <a:buFont typeface="Arial" panose="020B0604020202020204" pitchFamily="34" charset="0"/>
                        <a:buChar char="•"/>
                      </a:pPr>
                      <a:r>
                        <a:rPr lang="en-US" dirty="0">
                          <a:effectLst/>
                        </a:rPr>
                        <a:t>Overall number of reviewer rating scores entered</a:t>
                      </a:r>
                    </a:p>
                    <a:p>
                      <a:pPr rtl="0" fontAlgn="t">
                        <a:buFont typeface="Arial" panose="020B0604020202020204" pitchFamily="34" charset="0"/>
                        <a:buChar char="•"/>
                      </a:pPr>
                      <a:r>
                        <a:rPr lang="en-US" dirty="0">
                          <a:effectLst/>
                        </a:rPr>
                        <a:t>Average reviewer rating score</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reviews posted</a:t>
                      </a:r>
                    </a:p>
                    <a:p>
                      <a:pPr rtl="0" fontAlgn="t">
                        <a:buFont typeface="Arial" panose="020B0604020202020204" pitchFamily="34" charset="0"/>
                        <a:buChar char="•"/>
                      </a:pPr>
                      <a:r>
                        <a:rPr lang="en-US" dirty="0">
                          <a:effectLst/>
                        </a:rPr>
                        <a:t>Valence of reviews</a:t>
                      </a:r>
                    </a:p>
                    <a:p>
                      <a:pPr rtl="0" fontAlgn="t">
                        <a:buFont typeface="Arial" panose="020B0604020202020204" pitchFamily="34" charset="0"/>
                        <a:buChar char="•"/>
                      </a:pPr>
                      <a:r>
                        <a:rPr lang="en-US" dirty="0">
                          <a:effectLst/>
                        </a:rPr>
                        <a:t>Number and valence of other users’ responses to reviews (+/-)</a:t>
                      </a:r>
                    </a:p>
                    <a:p>
                      <a:pPr rtl="0" fontAlgn="t">
                        <a:buFont typeface="Arial" panose="020B0604020202020204" pitchFamily="34" charset="0"/>
                        <a:buChar char="•"/>
                      </a:pPr>
                      <a:r>
                        <a:rPr lang="en-US" dirty="0">
                          <a:effectLst/>
                        </a:rPr>
                        <a:t>Number of references to reviews in other sites</a:t>
                      </a:r>
                    </a:p>
                    <a:p>
                      <a:pPr rtl="0" fontAlgn="t">
                        <a:buFont typeface="Arial" panose="020B0604020202020204" pitchFamily="34" charset="0"/>
                        <a:buChar char="•"/>
                      </a:pPr>
                      <a:r>
                        <a:rPr lang="en-US" dirty="0">
                          <a:effectLst/>
                        </a:rPr>
                        <a:t>Number of visits to reviews site page</a:t>
                      </a:r>
                    </a:p>
                    <a:p>
                      <a:pPr rtl="0" fontAlgn="t">
                        <a:buFont typeface="Arial" panose="020B0604020202020204" pitchFamily="34" charset="0"/>
                        <a:buChar char="•"/>
                      </a:pPr>
                      <a:r>
                        <a:rPr lang="en-US" dirty="0">
                          <a:effectLst/>
                        </a:rPr>
                        <a:t>Number of times product included in users' lists (</a:t>
                      </a:r>
                      <a:r>
                        <a:rPr lang="en-US" dirty="0" err="1">
                          <a:effectLst/>
                        </a:rPr>
                        <a:t>ie</a:t>
                      </a:r>
                      <a:r>
                        <a:rPr lang="en-US" dirty="0">
                          <a:effectLst/>
                        </a:rPr>
                        <a:t> </a:t>
                      </a:r>
                      <a:r>
                        <a:rPr lang="en-US" dirty="0" err="1">
                          <a:effectLst/>
                        </a:rPr>
                        <a:t>Listmania</a:t>
                      </a:r>
                      <a:r>
                        <a:rPr lang="en-US" dirty="0">
                          <a:effectLst/>
                        </a:rPr>
                        <a:t> on Amazon.com)</a:t>
                      </a:r>
                      <a:endParaRPr lang="en-US" dirty="0">
                        <a:solidFill>
                          <a:srgbClr val="333333"/>
                        </a:solidFill>
                        <a:effectLst/>
                      </a:endParaRPr>
                    </a:p>
                  </a:txBody>
                  <a:tcPr/>
                </a:tc>
                <a:extLst>
                  <a:ext uri="{0D108BD9-81ED-4DB2-BD59-A6C34878D82A}">
                    <a16:rowId xmlns:a16="http://schemas.microsoft.com/office/drawing/2014/main" val="806544022"/>
                  </a:ext>
                </a:extLst>
              </a:tr>
            </a:tbl>
          </a:graphicData>
        </a:graphic>
      </p:graphicFrame>
    </p:spTree>
    <p:extLst>
      <p:ext uri="{BB962C8B-B14F-4D97-AF65-F5344CB8AC3E}">
        <p14:creationId xmlns:p14="http://schemas.microsoft.com/office/powerpoint/2010/main" val="256760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graphicFrame>
        <p:nvGraphicFramePr>
          <p:cNvPr id="9" name="Table 8">
            <a:extLst>
              <a:ext uri="{FF2B5EF4-FFF2-40B4-BE49-F238E27FC236}">
                <a16:creationId xmlns:a16="http://schemas.microsoft.com/office/drawing/2014/main" id="{1E2AF6E9-EA3B-659C-0C58-974B964DAD7B}"/>
              </a:ext>
            </a:extLst>
          </p:cNvPr>
          <p:cNvGraphicFramePr>
            <a:graphicFrameLocks noGrp="1"/>
          </p:cNvGraphicFramePr>
          <p:nvPr>
            <p:extLst>
              <p:ext uri="{D42A27DB-BD31-4B8C-83A1-F6EECF244321}">
                <p14:modId xmlns:p14="http://schemas.microsoft.com/office/powerpoint/2010/main" val="2500918011"/>
              </p:ext>
            </p:extLst>
          </p:nvPr>
        </p:nvGraphicFramePr>
        <p:xfrm>
          <a:off x="100641" y="848264"/>
          <a:ext cx="8974652" cy="5669280"/>
        </p:xfrm>
        <a:graphic>
          <a:graphicData uri="http://schemas.openxmlformats.org/drawingml/2006/table">
            <a:tbl>
              <a:tblPr firstRow="1" bandRow="1">
                <a:tableStyleId>{5C22544A-7EE6-4342-B048-85BDC9FD1C3A}</a:tableStyleId>
              </a:tblPr>
              <a:tblGrid>
                <a:gridCol w="2243663">
                  <a:extLst>
                    <a:ext uri="{9D8B030D-6E8A-4147-A177-3AD203B41FA5}">
                      <a16:colId xmlns:a16="http://schemas.microsoft.com/office/drawing/2014/main" val="3413146733"/>
                    </a:ext>
                  </a:extLst>
                </a:gridCol>
                <a:gridCol w="2243663">
                  <a:extLst>
                    <a:ext uri="{9D8B030D-6E8A-4147-A177-3AD203B41FA5}">
                      <a16:colId xmlns:a16="http://schemas.microsoft.com/office/drawing/2014/main" val="3490308159"/>
                    </a:ext>
                  </a:extLst>
                </a:gridCol>
                <a:gridCol w="2243663">
                  <a:extLst>
                    <a:ext uri="{9D8B030D-6E8A-4147-A177-3AD203B41FA5}">
                      <a16:colId xmlns:a16="http://schemas.microsoft.com/office/drawing/2014/main" val="954123654"/>
                    </a:ext>
                  </a:extLst>
                </a:gridCol>
                <a:gridCol w="2243663">
                  <a:extLst>
                    <a:ext uri="{9D8B030D-6E8A-4147-A177-3AD203B41FA5}">
                      <a16:colId xmlns:a16="http://schemas.microsoft.com/office/drawing/2014/main" val="891179524"/>
                    </a:ext>
                  </a:extLst>
                </a:gridCol>
              </a:tblGrid>
              <a:tr h="625727">
                <a:tc>
                  <a:txBody>
                    <a:bodyPr/>
                    <a:lstStyle/>
                    <a:p>
                      <a:pPr algn="l" fontAlgn="b"/>
                      <a:r>
                        <a:rPr lang="en-US" dirty="0">
                          <a:effectLst/>
                        </a:rPr>
                        <a:t>Social media application</a:t>
                      </a:r>
                      <a:endParaRPr lang="en-US" dirty="0">
                        <a:solidFill>
                          <a:srgbClr val="171717"/>
                        </a:solidFill>
                        <a:effectLst/>
                        <a:latin typeface="KingsBureauGrot"/>
                      </a:endParaRPr>
                    </a:p>
                  </a:txBody>
                  <a:tcPr anchor="b"/>
                </a:tc>
                <a:tc>
                  <a:txBody>
                    <a:bodyPr/>
                    <a:lstStyle/>
                    <a:p>
                      <a:pPr algn="l" fontAlgn="b"/>
                      <a:r>
                        <a:rPr lang="en-US" dirty="0">
                          <a:effectLst/>
                        </a:rPr>
                        <a:t>Brand awareness</a:t>
                      </a:r>
                      <a:endParaRPr lang="en-US" dirty="0">
                        <a:solidFill>
                          <a:srgbClr val="171717"/>
                        </a:solidFill>
                        <a:effectLst/>
                        <a:latin typeface="KingsBureauGrot"/>
                      </a:endParaRPr>
                    </a:p>
                  </a:txBody>
                  <a:tcPr anchor="b"/>
                </a:tc>
                <a:tc>
                  <a:txBody>
                    <a:bodyPr/>
                    <a:lstStyle/>
                    <a:p>
                      <a:pPr algn="l" fontAlgn="b"/>
                      <a:r>
                        <a:rPr lang="en-US" dirty="0">
                          <a:effectLst/>
                        </a:rPr>
                        <a:t>Brand engagement</a:t>
                      </a:r>
                      <a:endParaRPr lang="en-US" dirty="0">
                        <a:solidFill>
                          <a:srgbClr val="171717"/>
                        </a:solidFill>
                        <a:effectLst/>
                        <a:latin typeface="KingsBureauGrot"/>
                      </a:endParaRPr>
                    </a:p>
                  </a:txBody>
                  <a:tcPr anchor="b"/>
                </a:tc>
                <a:tc>
                  <a:txBody>
                    <a:bodyPr/>
                    <a:lstStyle/>
                    <a:p>
                      <a:pPr algn="l" fontAlgn="b"/>
                      <a:r>
                        <a:rPr lang="en-US" dirty="0">
                          <a:effectLst/>
                        </a:rPr>
                        <a:t>Word of mouth</a:t>
                      </a:r>
                      <a:endParaRPr lang="en-US" dirty="0">
                        <a:solidFill>
                          <a:srgbClr val="171717"/>
                        </a:solidFill>
                        <a:effectLst/>
                        <a:latin typeface="KingsBureauGrot"/>
                      </a:endParaRPr>
                    </a:p>
                  </a:txBody>
                  <a:tcPr anchor="b"/>
                </a:tc>
                <a:extLst>
                  <a:ext uri="{0D108BD9-81ED-4DB2-BD59-A6C34878D82A}">
                    <a16:rowId xmlns:a16="http://schemas.microsoft.com/office/drawing/2014/main" val="4250078908"/>
                  </a:ext>
                </a:extLst>
              </a:tr>
              <a:tr h="4971982">
                <a:tc>
                  <a:txBody>
                    <a:bodyPr/>
                    <a:lstStyle/>
                    <a:p>
                      <a:pPr fontAlgn="t"/>
                      <a:r>
                        <a:rPr lang="en-US" dirty="0">
                          <a:effectLst/>
                        </a:rPr>
                        <a:t>Social networks (</a:t>
                      </a:r>
                      <a:r>
                        <a:rPr lang="en-US" dirty="0" err="1">
                          <a:effectLst/>
                        </a:rPr>
                        <a:t>eg</a:t>
                      </a:r>
                      <a:r>
                        <a:rPr lang="en-US" dirty="0">
                          <a:effectLst/>
                        </a:rPr>
                        <a:t> Bebo, Facebook, LinkedIn)</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members/fans</a:t>
                      </a:r>
                    </a:p>
                    <a:p>
                      <a:pPr rtl="0" fontAlgn="t">
                        <a:buFont typeface="Arial" panose="020B0604020202020204" pitchFamily="34" charset="0"/>
                        <a:buChar char="•"/>
                      </a:pPr>
                      <a:r>
                        <a:rPr lang="en-US" dirty="0">
                          <a:effectLst/>
                        </a:rPr>
                        <a:t>Number of installs of applications</a:t>
                      </a:r>
                    </a:p>
                    <a:p>
                      <a:pPr rtl="0" fontAlgn="t">
                        <a:buFont typeface="Arial" panose="020B0604020202020204" pitchFamily="34" charset="0"/>
                        <a:buChar char="•"/>
                      </a:pPr>
                      <a:r>
                        <a:rPr lang="en-US" dirty="0">
                          <a:effectLst/>
                        </a:rPr>
                        <a:t>Number of impressions</a:t>
                      </a:r>
                    </a:p>
                    <a:p>
                      <a:pPr rtl="0" fontAlgn="t">
                        <a:buFont typeface="Arial" panose="020B0604020202020204" pitchFamily="34" charset="0"/>
                        <a:buChar char="•"/>
                      </a:pPr>
                      <a:r>
                        <a:rPr lang="en-US" dirty="0">
                          <a:effectLst/>
                        </a:rPr>
                        <a:t>Number of bookmarks</a:t>
                      </a:r>
                    </a:p>
                    <a:p>
                      <a:pPr rtl="0" fontAlgn="t">
                        <a:buFont typeface="Arial" panose="020B0604020202020204" pitchFamily="34" charset="0"/>
                        <a:buChar char="•"/>
                      </a:pPr>
                      <a:r>
                        <a:rPr lang="en-US" dirty="0">
                          <a:effectLst/>
                        </a:rPr>
                        <a:t>Number of reviews/ratings and valence (+/-)</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comments</a:t>
                      </a:r>
                    </a:p>
                    <a:p>
                      <a:pPr rtl="0" fontAlgn="t">
                        <a:buFont typeface="Arial" panose="020B0604020202020204" pitchFamily="34" charset="0"/>
                        <a:buChar char="•"/>
                      </a:pPr>
                      <a:r>
                        <a:rPr lang="en-US" dirty="0">
                          <a:effectLst/>
                        </a:rPr>
                        <a:t>Number of active users</a:t>
                      </a:r>
                    </a:p>
                    <a:p>
                      <a:pPr rtl="0" fontAlgn="t">
                        <a:buFont typeface="Arial" panose="020B0604020202020204" pitchFamily="34" charset="0"/>
                        <a:buChar char="•"/>
                      </a:pPr>
                      <a:r>
                        <a:rPr lang="en-US" dirty="0">
                          <a:effectLst/>
                        </a:rPr>
                        <a:t>Number of ‘likes’ on friends’ feeds</a:t>
                      </a:r>
                    </a:p>
                    <a:p>
                      <a:pPr rtl="0" fontAlgn="t">
                        <a:buFont typeface="Arial" panose="020B0604020202020204" pitchFamily="34" charset="0"/>
                        <a:buChar char="•"/>
                      </a:pPr>
                      <a:r>
                        <a:rPr lang="en-US" dirty="0">
                          <a:effectLst/>
                        </a:rPr>
                        <a:t>Number of user-generated items (photos, tweets, replies)</a:t>
                      </a:r>
                    </a:p>
                    <a:p>
                      <a:pPr rtl="0" fontAlgn="t">
                        <a:buFont typeface="Arial" panose="020B0604020202020204" pitchFamily="34" charset="0"/>
                        <a:buChar char="•"/>
                      </a:pPr>
                      <a:r>
                        <a:rPr lang="en-US" dirty="0">
                          <a:effectLst/>
                        </a:rPr>
                        <a:t>Usage metrics of applications/widgets</a:t>
                      </a:r>
                    </a:p>
                    <a:p>
                      <a:pPr rtl="0" fontAlgn="t">
                        <a:buFont typeface="Arial" panose="020B0604020202020204" pitchFamily="34" charset="0"/>
                        <a:buChar char="•"/>
                      </a:pPr>
                      <a:r>
                        <a:rPr lang="en-US" dirty="0">
                          <a:effectLst/>
                        </a:rPr>
                        <a:t>Impressions-to-interactions ratio</a:t>
                      </a:r>
                    </a:p>
                    <a:p>
                      <a:pPr rtl="0" fontAlgn="t">
                        <a:buFont typeface="Arial" panose="020B0604020202020204" pitchFamily="34" charset="0"/>
                        <a:buChar char="•"/>
                      </a:pPr>
                      <a:r>
                        <a:rPr lang="en-US" dirty="0">
                          <a:effectLst/>
                        </a:rPr>
                        <a:t>User activity (how often members </a:t>
                      </a:r>
                      <a:r>
                        <a:rPr lang="en-US" dirty="0" err="1">
                          <a:effectLst/>
                        </a:rPr>
                        <a:t>personalise</a:t>
                      </a:r>
                      <a:r>
                        <a:rPr lang="en-US" dirty="0">
                          <a:effectLst/>
                        </a:rPr>
                        <a:t> profiles, bios, links </a:t>
                      </a:r>
                      <a:r>
                        <a:rPr lang="en-US" dirty="0" err="1">
                          <a:effectLst/>
                        </a:rPr>
                        <a:t>etc</a:t>
                      </a:r>
                      <a:r>
                        <a:rPr lang="en-US" dirty="0">
                          <a:effectLst/>
                        </a:rPr>
                        <a:t>)</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Frequency of appearances in timeline of friends</a:t>
                      </a:r>
                    </a:p>
                    <a:p>
                      <a:pPr rtl="0" fontAlgn="t"/>
                      <a:r>
                        <a:rPr lang="en-US" dirty="0">
                          <a:effectLst/>
                        </a:rPr>
                        <a:t>Number of posts on wall</a:t>
                      </a:r>
                    </a:p>
                    <a:p>
                      <a:pPr rtl="0" fontAlgn="t">
                        <a:buFont typeface="Arial" panose="020B0604020202020204" pitchFamily="34" charset="0"/>
                        <a:buChar char="•"/>
                      </a:pPr>
                      <a:r>
                        <a:rPr lang="en-US" dirty="0">
                          <a:effectLst/>
                        </a:rPr>
                        <a:t>Number of reposts/shares</a:t>
                      </a:r>
                    </a:p>
                    <a:p>
                      <a:pPr rtl="0" fontAlgn="t">
                        <a:buFont typeface="Arial" panose="020B0604020202020204" pitchFamily="34" charset="0"/>
                        <a:buChar char="•"/>
                      </a:pPr>
                      <a:r>
                        <a:rPr lang="en-US" dirty="0">
                          <a:effectLst/>
                        </a:rPr>
                        <a:t>Number of responses to friend referral invites</a:t>
                      </a:r>
                      <a:endParaRPr lang="en-US" dirty="0">
                        <a:solidFill>
                          <a:srgbClr val="333333"/>
                        </a:solidFill>
                        <a:effectLst/>
                      </a:endParaRPr>
                    </a:p>
                  </a:txBody>
                  <a:tcPr/>
                </a:tc>
                <a:extLst>
                  <a:ext uri="{0D108BD9-81ED-4DB2-BD59-A6C34878D82A}">
                    <a16:rowId xmlns:a16="http://schemas.microsoft.com/office/drawing/2014/main" val="1689694195"/>
                  </a:ext>
                </a:extLst>
              </a:tr>
            </a:tbl>
          </a:graphicData>
        </a:graphic>
      </p:graphicFrame>
    </p:spTree>
    <p:extLst>
      <p:ext uri="{BB962C8B-B14F-4D97-AF65-F5344CB8AC3E}">
        <p14:creationId xmlns:p14="http://schemas.microsoft.com/office/powerpoint/2010/main" val="282586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graphicFrame>
        <p:nvGraphicFramePr>
          <p:cNvPr id="9" name="Table 8">
            <a:extLst>
              <a:ext uri="{FF2B5EF4-FFF2-40B4-BE49-F238E27FC236}">
                <a16:creationId xmlns:a16="http://schemas.microsoft.com/office/drawing/2014/main" id="{1E2AF6E9-EA3B-659C-0C58-974B964DAD7B}"/>
              </a:ext>
            </a:extLst>
          </p:cNvPr>
          <p:cNvGraphicFramePr>
            <a:graphicFrameLocks noGrp="1"/>
          </p:cNvGraphicFramePr>
          <p:nvPr>
            <p:extLst>
              <p:ext uri="{D42A27DB-BD31-4B8C-83A1-F6EECF244321}">
                <p14:modId xmlns:p14="http://schemas.microsoft.com/office/powerpoint/2010/main" val="3879616620"/>
              </p:ext>
            </p:extLst>
          </p:nvPr>
        </p:nvGraphicFramePr>
        <p:xfrm>
          <a:off x="100641" y="1020792"/>
          <a:ext cx="8974652" cy="4023360"/>
        </p:xfrm>
        <a:graphic>
          <a:graphicData uri="http://schemas.openxmlformats.org/drawingml/2006/table">
            <a:tbl>
              <a:tblPr firstRow="1" bandRow="1">
                <a:tableStyleId>{5C22544A-7EE6-4342-B048-85BDC9FD1C3A}</a:tableStyleId>
              </a:tblPr>
              <a:tblGrid>
                <a:gridCol w="2243663">
                  <a:extLst>
                    <a:ext uri="{9D8B030D-6E8A-4147-A177-3AD203B41FA5}">
                      <a16:colId xmlns:a16="http://schemas.microsoft.com/office/drawing/2014/main" val="3413146733"/>
                    </a:ext>
                  </a:extLst>
                </a:gridCol>
                <a:gridCol w="2243663">
                  <a:extLst>
                    <a:ext uri="{9D8B030D-6E8A-4147-A177-3AD203B41FA5}">
                      <a16:colId xmlns:a16="http://schemas.microsoft.com/office/drawing/2014/main" val="3490308159"/>
                    </a:ext>
                  </a:extLst>
                </a:gridCol>
                <a:gridCol w="2243663">
                  <a:extLst>
                    <a:ext uri="{9D8B030D-6E8A-4147-A177-3AD203B41FA5}">
                      <a16:colId xmlns:a16="http://schemas.microsoft.com/office/drawing/2014/main" val="954123654"/>
                    </a:ext>
                  </a:extLst>
                </a:gridCol>
                <a:gridCol w="2243663">
                  <a:extLst>
                    <a:ext uri="{9D8B030D-6E8A-4147-A177-3AD203B41FA5}">
                      <a16:colId xmlns:a16="http://schemas.microsoft.com/office/drawing/2014/main" val="891179524"/>
                    </a:ext>
                  </a:extLst>
                </a:gridCol>
              </a:tblGrid>
              <a:tr h="626533">
                <a:tc>
                  <a:txBody>
                    <a:bodyPr/>
                    <a:lstStyle/>
                    <a:p>
                      <a:pPr algn="l" fontAlgn="b"/>
                      <a:r>
                        <a:rPr lang="en-US" dirty="0">
                          <a:effectLst/>
                        </a:rPr>
                        <a:t>Social media application</a:t>
                      </a:r>
                      <a:endParaRPr lang="en-US" dirty="0">
                        <a:solidFill>
                          <a:srgbClr val="171717"/>
                        </a:solidFill>
                        <a:effectLst/>
                        <a:latin typeface="KingsBureauGrot"/>
                      </a:endParaRPr>
                    </a:p>
                  </a:txBody>
                  <a:tcPr anchor="b"/>
                </a:tc>
                <a:tc>
                  <a:txBody>
                    <a:bodyPr/>
                    <a:lstStyle/>
                    <a:p>
                      <a:pPr algn="l" fontAlgn="b"/>
                      <a:r>
                        <a:rPr lang="en-US" dirty="0">
                          <a:effectLst/>
                        </a:rPr>
                        <a:t>Brand awareness</a:t>
                      </a:r>
                      <a:endParaRPr lang="en-US" dirty="0">
                        <a:solidFill>
                          <a:srgbClr val="171717"/>
                        </a:solidFill>
                        <a:effectLst/>
                        <a:latin typeface="KingsBureauGrot"/>
                      </a:endParaRPr>
                    </a:p>
                  </a:txBody>
                  <a:tcPr anchor="b"/>
                </a:tc>
                <a:tc>
                  <a:txBody>
                    <a:bodyPr/>
                    <a:lstStyle/>
                    <a:p>
                      <a:pPr algn="l" fontAlgn="b"/>
                      <a:r>
                        <a:rPr lang="en-US" dirty="0">
                          <a:effectLst/>
                        </a:rPr>
                        <a:t>Brand engagement</a:t>
                      </a:r>
                      <a:endParaRPr lang="en-US" dirty="0">
                        <a:solidFill>
                          <a:srgbClr val="171717"/>
                        </a:solidFill>
                        <a:effectLst/>
                        <a:latin typeface="KingsBureauGrot"/>
                      </a:endParaRPr>
                    </a:p>
                  </a:txBody>
                  <a:tcPr anchor="b"/>
                </a:tc>
                <a:tc>
                  <a:txBody>
                    <a:bodyPr/>
                    <a:lstStyle/>
                    <a:p>
                      <a:pPr algn="l" fontAlgn="b"/>
                      <a:r>
                        <a:rPr lang="en-US" dirty="0">
                          <a:effectLst/>
                        </a:rPr>
                        <a:t>Word of mouth</a:t>
                      </a:r>
                      <a:endParaRPr lang="en-US" dirty="0">
                        <a:solidFill>
                          <a:srgbClr val="171717"/>
                        </a:solidFill>
                        <a:effectLst/>
                        <a:latin typeface="KingsBureauGrot"/>
                      </a:endParaRPr>
                    </a:p>
                  </a:txBody>
                  <a:tcPr anchor="b"/>
                </a:tc>
                <a:extLst>
                  <a:ext uri="{0D108BD9-81ED-4DB2-BD59-A6C34878D82A}">
                    <a16:rowId xmlns:a16="http://schemas.microsoft.com/office/drawing/2014/main" val="4250078908"/>
                  </a:ext>
                </a:extLst>
              </a:tr>
              <a:tr h="3331565">
                <a:tc>
                  <a:txBody>
                    <a:bodyPr/>
                    <a:lstStyle/>
                    <a:p>
                      <a:pPr fontAlgn="t"/>
                      <a:r>
                        <a:rPr lang="en-US" dirty="0">
                          <a:effectLst/>
                        </a:rPr>
                        <a:t>Video and </a:t>
                      </a:r>
                      <a:r>
                        <a:rPr lang="en-US" dirty="0" err="1">
                          <a:effectLst/>
                        </a:rPr>
                        <a:t>photosharing</a:t>
                      </a:r>
                      <a:r>
                        <a:rPr lang="en-US" dirty="0">
                          <a:effectLst/>
                        </a:rPr>
                        <a:t> (</a:t>
                      </a:r>
                      <a:r>
                        <a:rPr lang="en-US" dirty="0" err="1">
                          <a:effectLst/>
                        </a:rPr>
                        <a:t>eg</a:t>
                      </a:r>
                      <a:r>
                        <a:rPr lang="en-US" dirty="0">
                          <a:effectLst/>
                        </a:rPr>
                        <a:t> Flickr, YouTube)</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views of videos/photos</a:t>
                      </a:r>
                    </a:p>
                    <a:p>
                      <a:pPr fontAlgn="t">
                        <a:buFont typeface="Arial" panose="020B0604020202020204" pitchFamily="34" charset="0"/>
                        <a:buChar char="•"/>
                      </a:pPr>
                      <a:r>
                        <a:rPr lang="en-US" dirty="0">
                          <a:effectLst/>
                        </a:rPr>
                        <a:t>Valence of video/photo ratings (+/-)</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replies</a:t>
                      </a:r>
                    </a:p>
                    <a:p>
                      <a:pPr rtl="0" fontAlgn="t">
                        <a:buFont typeface="Arial" panose="020B0604020202020204" pitchFamily="34" charset="0"/>
                        <a:buChar char="•"/>
                      </a:pPr>
                      <a:r>
                        <a:rPr lang="en-US" dirty="0">
                          <a:effectLst/>
                        </a:rPr>
                        <a:t>Number of page views</a:t>
                      </a:r>
                    </a:p>
                    <a:p>
                      <a:pPr fontAlgn="t">
                        <a:buFont typeface="Arial" panose="020B0604020202020204" pitchFamily="34" charset="0"/>
                        <a:buChar char="•"/>
                      </a:pPr>
                      <a:r>
                        <a:rPr lang="en-US" dirty="0">
                          <a:effectLst/>
                        </a:rPr>
                        <a:t>Number of comment</a:t>
                      </a:r>
                    </a:p>
                    <a:p>
                      <a:pPr rtl="0" fontAlgn="t">
                        <a:buFont typeface="Arial" panose="020B0604020202020204" pitchFamily="34" charset="0"/>
                        <a:buChar char="•"/>
                      </a:pPr>
                      <a:r>
                        <a:rPr lang="en-US" dirty="0">
                          <a:effectLst/>
                        </a:rPr>
                        <a:t>Number of subscribers</a:t>
                      </a:r>
                      <a:endParaRPr lang="en-US" dirty="0">
                        <a:solidFill>
                          <a:srgbClr val="333333"/>
                        </a:solidFill>
                        <a:effectLst/>
                      </a:endParaRPr>
                    </a:p>
                  </a:txBody>
                  <a:tcPr/>
                </a:tc>
                <a:tc>
                  <a:txBody>
                    <a:bodyPr/>
                    <a:lstStyle/>
                    <a:p>
                      <a:pPr fontAlgn="t">
                        <a:buFont typeface="Arial" panose="020B0604020202020204" pitchFamily="34" charset="0"/>
                        <a:buChar char="•"/>
                      </a:pPr>
                      <a:r>
                        <a:rPr lang="en-US" dirty="0">
                          <a:effectLst/>
                        </a:rPr>
                        <a:t>Number of embeddings</a:t>
                      </a:r>
                    </a:p>
                    <a:p>
                      <a:pPr rtl="0" fontAlgn="t">
                        <a:buFont typeface="Arial" panose="020B0604020202020204" pitchFamily="34" charset="0"/>
                        <a:buChar char="•"/>
                      </a:pPr>
                      <a:r>
                        <a:rPr lang="en-US" dirty="0">
                          <a:effectLst/>
                        </a:rPr>
                        <a:t>Number of incoming links</a:t>
                      </a:r>
                    </a:p>
                    <a:p>
                      <a:pPr rtl="0" fontAlgn="t">
                        <a:buFont typeface="Arial" panose="020B0604020202020204" pitchFamily="34" charset="0"/>
                        <a:buChar char="•"/>
                      </a:pPr>
                      <a:r>
                        <a:rPr lang="en-US" dirty="0">
                          <a:effectLst/>
                        </a:rPr>
                        <a:t>Number of references to mock-ups or derived work</a:t>
                      </a:r>
                    </a:p>
                    <a:p>
                      <a:pPr rtl="0" fontAlgn="t">
                        <a:buFont typeface="Arial" panose="020B0604020202020204" pitchFamily="34" charset="0"/>
                        <a:buChar char="•"/>
                      </a:pPr>
                      <a:r>
                        <a:rPr lang="en-US" dirty="0">
                          <a:effectLst/>
                        </a:rPr>
                        <a:t>Number of times republished in other social media and offline</a:t>
                      </a:r>
                    </a:p>
                    <a:p>
                      <a:pPr rtl="0" fontAlgn="t">
                        <a:buFont typeface="Arial" panose="020B0604020202020204" pitchFamily="34" charset="0"/>
                        <a:buChar char="•"/>
                      </a:pPr>
                      <a:r>
                        <a:rPr lang="en-US" dirty="0">
                          <a:effectLst/>
                        </a:rPr>
                        <a:t>Number of ‘likes’</a:t>
                      </a:r>
                      <a:endParaRPr lang="en-US" dirty="0">
                        <a:solidFill>
                          <a:srgbClr val="333333"/>
                        </a:solidFill>
                        <a:effectLst/>
                      </a:endParaRPr>
                    </a:p>
                  </a:txBody>
                  <a:tcPr/>
                </a:tc>
                <a:extLst>
                  <a:ext uri="{0D108BD9-81ED-4DB2-BD59-A6C34878D82A}">
                    <a16:rowId xmlns:a16="http://schemas.microsoft.com/office/drawing/2014/main" val="3062102049"/>
                  </a:ext>
                </a:extLst>
              </a:tr>
            </a:tbl>
          </a:graphicData>
        </a:graphic>
      </p:graphicFrame>
    </p:spTree>
    <p:extLst>
      <p:ext uri="{BB962C8B-B14F-4D97-AF65-F5344CB8AC3E}">
        <p14:creationId xmlns:p14="http://schemas.microsoft.com/office/powerpoint/2010/main" val="268087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7C2BCE44-9FB6-8DAE-0A95-687ADC327F63}"/>
              </a:ext>
            </a:extLst>
          </p:cNvPr>
          <p:cNvSpPr txBox="1"/>
          <p:nvPr/>
        </p:nvSpPr>
        <p:spPr>
          <a:xfrm>
            <a:off x="425570" y="986287"/>
            <a:ext cx="8335991"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
                <a:ea typeface="Open Sans"/>
                <a:cs typeface="Open Sans"/>
              </a:rPr>
              <a:t>Although nowadays we see a lot of campaigns across different kinds of social media, the metrics are very difficult to gauge. Metrics help us to figure out if a campaign is working and how it is working. The three key metrics in the table are brand awareness, brand engagement and word of mouth. Clearly, social media cares about these three metrics a lot more than about actual purchases. You can see how blogs, microblogs, co-creation, product reviews, social networks, and video and photo sharing fare in terms of brand awareness, brand engagement and word-of-mouth. The tools we looked at previously (advertising, PR and publicity, personal selling and sales promotion) work towards awareness, interest, desire and action, while social media works on brand awareness, brand engagement and word-of-mouth.</a:t>
            </a:r>
          </a:p>
          <a:p>
            <a:pPr algn="ctr"/>
            <a:endParaRPr lang="en-US"/>
          </a:p>
        </p:txBody>
      </p:sp>
    </p:spTree>
    <p:extLst>
      <p:ext uri="{BB962C8B-B14F-4D97-AF65-F5344CB8AC3E}">
        <p14:creationId xmlns:p14="http://schemas.microsoft.com/office/powerpoint/2010/main" val="394145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2554545"/>
          </a:xfrm>
          <a:prstGeom prst="rect">
            <a:avLst/>
          </a:prstGeom>
          <a:noFill/>
        </p:spPr>
        <p:txBody>
          <a:bodyPr wrap="square" lIns="91440" tIns="45720" rIns="91440" bIns="45720" rtlCol="0" anchor="t">
            <a:spAutoFit/>
          </a:bodyPr>
          <a:lstStyle/>
          <a:p>
            <a:r>
              <a:rPr lang="en-US" sz="2000">
                <a:latin typeface="Arial"/>
                <a:cs typeface="Arial"/>
              </a:rPr>
              <a:t>There are two key features of promotions:</a:t>
            </a:r>
            <a:endParaRPr lang="en-US"/>
          </a:p>
          <a:p>
            <a:pPr marL="285750" indent="-285750">
              <a:buFont typeface="Arial"/>
              <a:buChar char="•"/>
            </a:pPr>
            <a:r>
              <a:rPr lang="en-US" sz="2000">
                <a:latin typeface="Arial"/>
                <a:cs typeface="Arial"/>
              </a:rPr>
              <a:t>Promotions create value.</a:t>
            </a:r>
            <a:endParaRPr lang="en-US"/>
          </a:p>
          <a:p>
            <a:pPr marL="285750" indent="-285750">
              <a:buFont typeface="Arial"/>
              <a:buChar char="•"/>
            </a:pPr>
            <a:r>
              <a:rPr lang="en-US" sz="2000">
                <a:latin typeface="Arial"/>
                <a:cs typeface="Arial"/>
              </a:rPr>
              <a:t>Promotions communicate value.</a:t>
            </a:r>
            <a:endParaRPr lang="en-US"/>
          </a:p>
          <a:p>
            <a:endParaRPr lang="en-US" sz="2000" b="1" dirty="0"/>
          </a:p>
          <a:p>
            <a:endParaRPr lang="en-US" sz="2000" b="1"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6.1 What is promotion?</a:t>
            </a:r>
            <a:endParaRPr lang="en-US" dirty="0"/>
          </a:p>
        </p:txBody>
      </p:sp>
      <p:pic>
        <p:nvPicPr>
          <p:cNvPr id="6" name="Picture 7">
            <a:extLst>
              <a:ext uri="{FF2B5EF4-FFF2-40B4-BE49-F238E27FC236}">
                <a16:creationId xmlns:a16="http://schemas.microsoft.com/office/drawing/2014/main" id="{746BE007-8D91-C5F9-ACD4-1CD1B3CE560E}"/>
              </a:ext>
            </a:extLst>
          </p:cNvPr>
          <p:cNvPicPr>
            <a:picLocks noChangeAspect="1"/>
          </p:cNvPicPr>
          <p:nvPr/>
        </p:nvPicPr>
        <p:blipFill>
          <a:blip r:embed="rId2"/>
          <a:stretch>
            <a:fillRect/>
          </a:stretch>
        </p:blipFill>
        <p:spPr>
          <a:xfrm>
            <a:off x="813758" y="2258683"/>
            <a:ext cx="2743200" cy="2743200"/>
          </a:xfrm>
          <a:prstGeom prst="rect">
            <a:avLst/>
          </a:prstGeom>
        </p:spPr>
      </p:pic>
      <p:pic>
        <p:nvPicPr>
          <p:cNvPr id="8" name="Picture 8" descr="A picture containing text, person, cellphone, holding&#10;&#10;Description automatically generated">
            <a:extLst>
              <a:ext uri="{FF2B5EF4-FFF2-40B4-BE49-F238E27FC236}">
                <a16:creationId xmlns:a16="http://schemas.microsoft.com/office/drawing/2014/main" id="{51564CD0-AC4A-4603-4A72-43A253AC892F}"/>
              </a:ext>
            </a:extLst>
          </p:cNvPr>
          <p:cNvPicPr>
            <a:picLocks noChangeAspect="1"/>
          </p:cNvPicPr>
          <p:nvPr/>
        </p:nvPicPr>
        <p:blipFill>
          <a:blip r:embed="rId3"/>
          <a:stretch>
            <a:fillRect/>
          </a:stretch>
        </p:blipFill>
        <p:spPr>
          <a:xfrm>
            <a:off x="5658928" y="979098"/>
            <a:ext cx="2743200" cy="2743200"/>
          </a:xfrm>
          <a:prstGeom prst="rect">
            <a:avLst/>
          </a:prstGeom>
        </p:spPr>
      </p:pic>
      <p:sp>
        <p:nvSpPr>
          <p:cNvPr id="9" name="TextBox 8">
            <a:extLst>
              <a:ext uri="{FF2B5EF4-FFF2-40B4-BE49-F238E27FC236}">
                <a16:creationId xmlns:a16="http://schemas.microsoft.com/office/drawing/2014/main" id="{D6BF05E7-06D6-29E3-B015-D7AA18E5330C}"/>
              </a:ext>
            </a:extLst>
          </p:cNvPr>
          <p:cNvSpPr txBox="1"/>
          <p:nvPr/>
        </p:nvSpPr>
        <p:spPr>
          <a:xfrm>
            <a:off x="138024" y="4925683"/>
            <a:ext cx="571931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Creating value</a:t>
            </a:r>
          </a:p>
          <a:p>
            <a:r>
              <a:rPr lang="en-US" sz="2000" dirty="0">
                <a:latin typeface="Arial"/>
                <a:ea typeface="Open Sans"/>
                <a:cs typeface="Open Sans"/>
              </a:rPr>
              <a:t>Promotions which create value are about giving incentives to customers. Some examples of this are discounts, rebates, vouchers or coupons, price bundling and loyalty program.</a:t>
            </a:r>
          </a:p>
        </p:txBody>
      </p:sp>
      <p:sp>
        <p:nvSpPr>
          <p:cNvPr id="10" name="TextBox 9">
            <a:extLst>
              <a:ext uri="{FF2B5EF4-FFF2-40B4-BE49-F238E27FC236}">
                <a16:creationId xmlns:a16="http://schemas.microsoft.com/office/drawing/2014/main" id="{DF7F5748-D2C2-CD49-E403-11648F2D93BD}"/>
              </a:ext>
            </a:extLst>
          </p:cNvPr>
          <p:cNvSpPr txBox="1"/>
          <p:nvPr/>
        </p:nvSpPr>
        <p:spPr>
          <a:xfrm>
            <a:off x="5658928" y="3818626"/>
            <a:ext cx="36633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Communicating value</a:t>
            </a:r>
          </a:p>
          <a:p>
            <a:r>
              <a:rPr lang="en-US" sz="2000" dirty="0">
                <a:latin typeface="Arial"/>
                <a:ea typeface="Open Sans"/>
                <a:cs typeface="Open Sans"/>
              </a:rPr>
              <a:t>Promotions can communicate value through, for example, advertising, public relations, social media marketing and direct marketing.</a:t>
            </a:r>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576297" cy="3785652"/>
          </a:xfrm>
          <a:prstGeom prst="rect">
            <a:avLst/>
          </a:prstGeom>
          <a:noFill/>
        </p:spPr>
        <p:txBody>
          <a:bodyPr wrap="square" lIns="91440" tIns="45720" rIns="91440" bIns="45720" rtlCol="0" anchor="t">
            <a:spAutoFit/>
          </a:bodyPr>
          <a:lstStyle/>
          <a:p>
            <a:r>
              <a:rPr lang="en-US" sz="2000" b="1" dirty="0">
                <a:latin typeface="Arial"/>
                <a:cs typeface="Arial"/>
              </a:rPr>
              <a:t>Discounts</a:t>
            </a:r>
            <a:endParaRPr lang="en-US" sz="2000" dirty="0">
              <a:latin typeface="Arial"/>
              <a:cs typeface="Arial"/>
            </a:endParaRPr>
          </a:p>
          <a:p>
            <a:r>
              <a:rPr lang="en-US" sz="2000" dirty="0">
                <a:latin typeface="Arial"/>
                <a:cs typeface="Arial"/>
              </a:rPr>
              <a:t>Listen to your instructor to discusses a key feature of promotion: discounts</a:t>
            </a:r>
            <a:endParaRPr lang="en-US" sz="2000" dirty="0"/>
          </a:p>
          <a:p>
            <a:endParaRPr lang="en-US" sz="2000" b="1" dirty="0"/>
          </a:p>
          <a:p>
            <a:endParaRPr lang="en-US" sz="2000" b="1" dirty="0"/>
          </a:p>
          <a:p>
            <a:endParaRPr lang="en-US" sz="2000" b="1" dirty="0">
              <a:latin typeface="Arial"/>
              <a:cs typeface="Arial"/>
            </a:endParaRPr>
          </a:p>
          <a:p>
            <a:endParaRPr lang="en-US" sz="2000" dirty="0">
              <a:latin typeface="Arial"/>
              <a:cs typeface="Arial"/>
            </a:endParaRPr>
          </a:p>
          <a:p>
            <a:r>
              <a:rPr lang="en-US" sz="2000" dirty="0">
                <a:latin typeface="Arial"/>
                <a:cs typeface="Arial"/>
              </a:rPr>
              <a:t>In the following graph, it shows the percentage of demand change in the frozen juice category, compared to the percentage of frozen juice with sales signs. We see from the graph that when the sale signs percentage is between 20 - 30 per cent, demand is at its maximum. However, when the percentage of sale signs goes beyond 30 per cent, we see that demand starts to decline.</a:t>
            </a: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6.1 What is promotion?</a:t>
            </a:r>
            <a:endParaRPr lang="en-US" dirty="0"/>
          </a:p>
        </p:txBody>
      </p:sp>
      <p:pic>
        <p:nvPicPr>
          <p:cNvPr id="11" name="Discounts">
            <a:hlinkClick r:id="" action="ppaction://media"/>
            <a:extLst>
              <a:ext uri="{FF2B5EF4-FFF2-40B4-BE49-F238E27FC236}">
                <a16:creationId xmlns:a16="http://schemas.microsoft.com/office/drawing/2014/main" id="{9CA66E1D-D079-420D-3F63-25D35A4295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9403" y="2014328"/>
            <a:ext cx="730250" cy="730250"/>
          </a:xfrm>
          <a:prstGeom prst="rect">
            <a:avLst/>
          </a:prstGeom>
        </p:spPr>
      </p:pic>
    </p:spTree>
    <p:extLst>
      <p:ext uri="{BB962C8B-B14F-4D97-AF65-F5344CB8AC3E}">
        <p14:creationId xmlns:p14="http://schemas.microsoft.com/office/powerpoint/2010/main" val="701005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576297" cy="400110"/>
          </a:xfrm>
          <a:prstGeom prst="rect">
            <a:avLst/>
          </a:prstGeom>
          <a:noFill/>
        </p:spPr>
        <p:txBody>
          <a:bodyPr wrap="square" lIns="91440" tIns="45720" rIns="91440" bIns="45720" rtlCol="0" anchor="t">
            <a:spAutoFit/>
          </a:bodyPr>
          <a:lstStyle/>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pic>
        <p:nvPicPr>
          <p:cNvPr id="6" name="Picture 7">
            <a:extLst>
              <a:ext uri="{FF2B5EF4-FFF2-40B4-BE49-F238E27FC236}">
                <a16:creationId xmlns:a16="http://schemas.microsoft.com/office/drawing/2014/main" id="{5AB94F9C-598A-57E7-26A9-117DA54BD518}"/>
              </a:ext>
            </a:extLst>
          </p:cNvPr>
          <p:cNvPicPr>
            <a:picLocks noChangeAspect="1"/>
          </p:cNvPicPr>
          <p:nvPr/>
        </p:nvPicPr>
        <p:blipFill>
          <a:blip r:embed="rId2"/>
          <a:stretch>
            <a:fillRect/>
          </a:stretch>
        </p:blipFill>
        <p:spPr>
          <a:xfrm>
            <a:off x="1086929" y="699441"/>
            <a:ext cx="6783237" cy="3891988"/>
          </a:xfrm>
          <a:prstGeom prst="rect">
            <a:avLst/>
          </a:prstGeom>
        </p:spPr>
      </p:pic>
      <p:sp>
        <p:nvSpPr>
          <p:cNvPr id="8" name="TextBox 7">
            <a:extLst>
              <a:ext uri="{FF2B5EF4-FFF2-40B4-BE49-F238E27FC236}">
                <a16:creationId xmlns:a16="http://schemas.microsoft.com/office/drawing/2014/main" id="{B282BCDE-8015-82E4-7460-3A608E720827}"/>
              </a:ext>
            </a:extLst>
          </p:cNvPr>
          <p:cNvSpPr txBox="1"/>
          <p:nvPr/>
        </p:nvSpPr>
        <p:spPr>
          <a:xfrm>
            <a:off x="109268" y="4580626"/>
            <a:ext cx="892546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Open Sans"/>
                <a:cs typeface="Open Sans"/>
              </a:rPr>
              <a:t>The main message of this graph is that while creating value for customers is a great idea, firms should not overdo it. Too many discounts or sales will decrease the number of purchases. Reasons for this might be that people will stock up, or they will become more price-sensitive and/or less brand-loyal. Therefore, the firm will be worse off by overdoing the incentive part of promotion to customers.</a:t>
            </a:r>
            <a:endParaRPr lang="en-US" sz="2000" dirty="0">
              <a:latin typeface="Arial"/>
            </a:endParaRPr>
          </a:p>
        </p:txBody>
      </p:sp>
    </p:spTree>
    <p:extLst>
      <p:ext uri="{BB962C8B-B14F-4D97-AF65-F5344CB8AC3E}">
        <p14:creationId xmlns:p14="http://schemas.microsoft.com/office/powerpoint/2010/main" val="327720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576297" cy="707886"/>
          </a:xfrm>
          <a:prstGeom prst="rect">
            <a:avLst/>
          </a:prstGeom>
          <a:noFill/>
        </p:spPr>
        <p:txBody>
          <a:bodyPr wrap="square" lIns="91440" tIns="45720" rIns="91440" bIns="45720" rtlCol="0" anchor="t">
            <a:spAutoFit/>
          </a:bodyPr>
          <a:lstStyle/>
          <a:p>
            <a:r>
              <a:rPr lang="en-US" sz="2000" b="1" dirty="0">
                <a:latin typeface="Arial"/>
                <a:cs typeface="Arial"/>
              </a:rPr>
              <a:t>The 6Ms</a:t>
            </a: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6.1 What is promotion?</a:t>
            </a:r>
            <a:endParaRPr lang="en-US" dirty="0"/>
          </a:p>
        </p:txBody>
      </p:sp>
      <p:pic>
        <p:nvPicPr>
          <p:cNvPr id="6" name="Picture 7" descr="Graphical user interface, diagram, application, Teams&#10;&#10;Description automatically generated">
            <a:extLst>
              <a:ext uri="{FF2B5EF4-FFF2-40B4-BE49-F238E27FC236}">
                <a16:creationId xmlns:a16="http://schemas.microsoft.com/office/drawing/2014/main" id="{216180F6-EDF2-F4F7-9C4D-C49D1A80A025}"/>
              </a:ext>
            </a:extLst>
          </p:cNvPr>
          <p:cNvPicPr>
            <a:picLocks noChangeAspect="1"/>
          </p:cNvPicPr>
          <p:nvPr/>
        </p:nvPicPr>
        <p:blipFill>
          <a:blip r:embed="rId2"/>
          <a:stretch>
            <a:fillRect/>
          </a:stretch>
        </p:blipFill>
        <p:spPr>
          <a:xfrm>
            <a:off x="4063042" y="882710"/>
            <a:ext cx="5216104" cy="5365751"/>
          </a:xfrm>
          <a:prstGeom prst="rect">
            <a:avLst/>
          </a:prstGeom>
        </p:spPr>
      </p:pic>
      <p:sp>
        <p:nvSpPr>
          <p:cNvPr id="8" name="TextBox 7">
            <a:extLst>
              <a:ext uri="{FF2B5EF4-FFF2-40B4-BE49-F238E27FC236}">
                <a16:creationId xmlns:a16="http://schemas.microsoft.com/office/drawing/2014/main" id="{6ED2FDDC-80BD-4917-2F15-BBF2C84FC60B}"/>
              </a:ext>
            </a:extLst>
          </p:cNvPr>
          <p:cNvSpPr txBox="1"/>
          <p:nvPr/>
        </p:nvSpPr>
        <p:spPr>
          <a:xfrm>
            <a:off x="353683" y="1762664"/>
            <a:ext cx="408029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2000" dirty="0">
                <a:latin typeface="Arial"/>
                <a:ea typeface="Open Sans"/>
                <a:cs typeface="Open Sans"/>
              </a:rPr>
              <a:t>Target market: whom should we target through our communication? </a:t>
            </a:r>
          </a:p>
          <a:p>
            <a:pPr>
              <a:buAutoNum type="arabicPeriod"/>
            </a:pPr>
            <a:r>
              <a:rPr lang="en-US" sz="2000" dirty="0">
                <a:latin typeface="Arial"/>
                <a:ea typeface="Open Sans"/>
                <a:cs typeface="Open Sans"/>
              </a:rPr>
              <a:t>Mission: what do we want to happen? </a:t>
            </a:r>
          </a:p>
          <a:p>
            <a:pPr>
              <a:buAutoNum type="arabicPeriod"/>
            </a:pPr>
            <a:r>
              <a:rPr lang="en-US" sz="2000" dirty="0">
                <a:latin typeface="Arial"/>
                <a:ea typeface="Open Sans"/>
                <a:cs typeface="Open Sans"/>
              </a:rPr>
              <a:t>Message: what should we say? </a:t>
            </a:r>
          </a:p>
          <a:p>
            <a:pPr>
              <a:buAutoNum type="arabicPeriod"/>
            </a:pPr>
            <a:r>
              <a:rPr lang="en-US" sz="2000" dirty="0">
                <a:latin typeface="Arial"/>
                <a:ea typeface="Open Sans"/>
                <a:cs typeface="Open Sans"/>
              </a:rPr>
              <a:t>Media: where, when and how often should we say it? </a:t>
            </a:r>
          </a:p>
          <a:p>
            <a:pPr>
              <a:buAutoNum type="arabicPeriod"/>
            </a:pPr>
            <a:r>
              <a:rPr lang="en-US" sz="2000" dirty="0">
                <a:latin typeface="Arial"/>
                <a:ea typeface="Open Sans"/>
                <a:cs typeface="Open Sans"/>
              </a:rPr>
              <a:t>Money: how much money should be spent on it?</a:t>
            </a:r>
          </a:p>
          <a:p>
            <a:pPr>
              <a:buAutoNum type="arabicPeriod"/>
            </a:pPr>
            <a:r>
              <a:rPr lang="en-US" sz="2000" dirty="0">
                <a:latin typeface="Arial"/>
                <a:ea typeface="Open Sans"/>
                <a:cs typeface="Open Sans"/>
              </a:rPr>
              <a:t>Measurement: what is the best way to measure whether or not the promotion is working? </a:t>
            </a:r>
          </a:p>
        </p:txBody>
      </p:sp>
    </p:spTree>
    <p:extLst>
      <p:ext uri="{BB962C8B-B14F-4D97-AF65-F5344CB8AC3E}">
        <p14:creationId xmlns:p14="http://schemas.microsoft.com/office/powerpoint/2010/main" val="317376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5632311"/>
          </a:xfrm>
          <a:prstGeom prst="rect">
            <a:avLst/>
          </a:prstGeom>
          <a:noFill/>
        </p:spPr>
        <p:txBody>
          <a:bodyPr wrap="square" lIns="91440" tIns="45720" rIns="91440" bIns="45720" rtlCol="0" anchor="t">
            <a:spAutoFit/>
          </a:bodyPr>
          <a:lstStyle/>
          <a:p>
            <a:r>
              <a:rPr lang="en-US" sz="2000" b="1" dirty="0">
                <a:latin typeface="Arial"/>
                <a:cs typeface="Arial"/>
              </a:rPr>
              <a:t>1. Who makes up our target market?</a:t>
            </a:r>
            <a:endParaRPr lang="en-US" sz="2000">
              <a:latin typeface="Arial"/>
              <a:cs typeface="Arial"/>
            </a:endParaRPr>
          </a:p>
          <a:p>
            <a:r>
              <a:rPr lang="en-US" sz="2000" b="1" dirty="0">
                <a:latin typeface="Arial"/>
                <a:cs typeface="Arial"/>
              </a:rPr>
              <a:t>Customers</a:t>
            </a:r>
            <a:endParaRPr lang="en-US" sz="2000">
              <a:latin typeface="Arial"/>
              <a:cs typeface="Arial"/>
            </a:endParaRPr>
          </a:p>
          <a:p>
            <a:r>
              <a:rPr lang="en-US" sz="2000" dirty="0">
                <a:latin typeface="Arial"/>
                <a:cs typeface="Arial"/>
              </a:rPr>
              <a:t>It goes without saying that customers are a target and most of</a:t>
            </a:r>
            <a:endParaRPr lang="en-US" sz="2000" dirty="0"/>
          </a:p>
          <a:p>
            <a:r>
              <a:rPr lang="en-US" sz="2000" dirty="0">
                <a:latin typeface="Arial"/>
                <a:cs typeface="Arial"/>
              </a:rPr>
              <a:t>us, as customers, have seen advertising and other means of </a:t>
            </a:r>
            <a:endParaRPr lang="en-US" sz="2000"/>
          </a:p>
          <a:p>
            <a:r>
              <a:rPr lang="en-US" sz="2000" dirty="0">
                <a:latin typeface="Arial"/>
                <a:cs typeface="Arial"/>
              </a:rPr>
              <a:t>promotion.</a:t>
            </a:r>
            <a:endParaRPr lang="en-US" sz="2000" dirty="0"/>
          </a:p>
          <a:p>
            <a:endParaRPr lang="en-US" sz="2000" b="1" dirty="0">
              <a:latin typeface="Arial"/>
              <a:cs typeface="Arial"/>
            </a:endParaRPr>
          </a:p>
          <a:p>
            <a:r>
              <a:rPr lang="en-US" sz="2000" b="1" dirty="0">
                <a:latin typeface="Arial"/>
                <a:cs typeface="Arial"/>
              </a:rPr>
              <a:t>Channel partners</a:t>
            </a:r>
            <a:endParaRPr lang="en-US" sz="2000" dirty="0">
              <a:latin typeface="Arial"/>
              <a:cs typeface="Arial"/>
            </a:endParaRPr>
          </a:p>
          <a:p>
            <a:r>
              <a:rPr lang="en-US" sz="2000" dirty="0">
                <a:latin typeface="Arial"/>
                <a:cs typeface="Arial"/>
              </a:rPr>
              <a:t>As advertisers, we must also communicate to our channel partners because these are the parties in the distribution network that will  help sell our products and promote them in turn to the final consumer.</a:t>
            </a:r>
            <a:endParaRPr lang="en-US" dirty="0">
              <a:latin typeface="Arial"/>
              <a:cs typeface="Arial"/>
            </a:endParaRPr>
          </a:p>
          <a:p>
            <a:endParaRPr lang="en-US" sz="2000" dirty="0"/>
          </a:p>
          <a:p>
            <a:r>
              <a:rPr lang="en-US" sz="2000" b="1" dirty="0">
                <a:latin typeface="Arial"/>
                <a:cs typeface="Arial"/>
              </a:rPr>
              <a:t>Influencers</a:t>
            </a:r>
            <a:endParaRPr lang="en-US" sz="2000" dirty="0">
              <a:latin typeface="Arial"/>
              <a:cs typeface="Arial"/>
            </a:endParaRPr>
          </a:p>
          <a:p>
            <a:r>
              <a:rPr lang="en-US" sz="2000" dirty="0">
                <a:latin typeface="Arial"/>
                <a:cs typeface="Arial"/>
              </a:rPr>
              <a:t>The third group we want to consider in the more modern social media world are influencers. We have always had opinion-leaders talking about our products, but influencers have become more ubiquitous in the social media/digital world and, therefore, firms also need to communicate to these influencers.</a:t>
            </a:r>
            <a:endParaRPr lang="en-US"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6.2 Target market</a:t>
            </a:r>
            <a:endParaRPr lang="en-US" sz="2400" b="1" dirty="0"/>
          </a:p>
        </p:txBody>
      </p:sp>
      <p:pic>
        <p:nvPicPr>
          <p:cNvPr id="9" name="Picture 9" descr="A picture containing person, standing&#10;&#10;Description automatically generated">
            <a:extLst>
              <a:ext uri="{FF2B5EF4-FFF2-40B4-BE49-F238E27FC236}">
                <a16:creationId xmlns:a16="http://schemas.microsoft.com/office/drawing/2014/main" id="{B05816A5-4815-7618-FAA7-68D86574D1D4}"/>
              </a:ext>
            </a:extLst>
          </p:cNvPr>
          <p:cNvPicPr>
            <a:picLocks noChangeAspect="1"/>
          </p:cNvPicPr>
          <p:nvPr/>
        </p:nvPicPr>
        <p:blipFill>
          <a:blip r:embed="rId2"/>
          <a:stretch>
            <a:fillRect/>
          </a:stretch>
        </p:blipFill>
        <p:spPr>
          <a:xfrm>
            <a:off x="7484853" y="1597324"/>
            <a:ext cx="1434861" cy="1434861"/>
          </a:xfrm>
          <a:prstGeom prst="rect">
            <a:avLst/>
          </a:prstGeom>
        </p:spPr>
      </p:pic>
    </p:spTree>
    <p:extLst>
      <p:ext uri="{BB962C8B-B14F-4D97-AF65-F5344CB8AC3E}">
        <p14:creationId xmlns:p14="http://schemas.microsoft.com/office/powerpoint/2010/main" val="428688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5324535"/>
          </a:xfrm>
          <a:prstGeom prst="rect">
            <a:avLst/>
          </a:prstGeom>
          <a:noFill/>
        </p:spPr>
        <p:txBody>
          <a:bodyPr wrap="square" lIns="91440" tIns="45720" rIns="91440" bIns="45720" rtlCol="0" anchor="t">
            <a:spAutoFit/>
          </a:bodyPr>
          <a:lstStyle/>
          <a:p>
            <a:r>
              <a:rPr lang="en-US" sz="2000" b="1" dirty="0">
                <a:latin typeface="Arial"/>
                <a:cs typeface="Arial"/>
              </a:rPr>
              <a:t>2. Channel partners</a:t>
            </a:r>
            <a:endParaRPr lang="en-US" sz="2000">
              <a:latin typeface="Arial"/>
              <a:cs typeface="Arial"/>
            </a:endParaRPr>
          </a:p>
          <a:p>
            <a:br>
              <a:rPr lang="en-US" sz="2000" dirty="0"/>
            </a:br>
            <a:r>
              <a:rPr lang="en-US" sz="2000" dirty="0">
                <a:latin typeface="Arial"/>
                <a:cs typeface="Arial"/>
              </a:rPr>
              <a:t>Snapple was a small drinks manufacturer and iced tea </a:t>
            </a:r>
            <a:endParaRPr lang="en-US" sz="2000"/>
          </a:p>
          <a:p>
            <a:r>
              <a:rPr lang="en-US" sz="2000" dirty="0">
                <a:latin typeface="Arial"/>
                <a:cs typeface="Arial"/>
              </a:rPr>
              <a:t>was a new product for them. The firm did not have a </a:t>
            </a:r>
            <a:endParaRPr lang="en-US" sz="2000"/>
          </a:p>
          <a:p>
            <a:r>
              <a:rPr lang="en-US" sz="2000" dirty="0">
                <a:latin typeface="Arial"/>
                <a:cs typeface="Arial"/>
              </a:rPr>
              <a:t>large promotion budget, however, it intelligently used its </a:t>
            </a:r>
            <a:endParaRPr lang="en-US" sz="2000"/>
          </a:p>
          <a:p>
            <a:r>
              <a:rPr lang="en-US" sz="2000" dirty="0">
                <a:latin typeface="Arial"/>
                <a:cs typeface="Arial"/>
              </a:rPr>
              <a:t>channel partners to promote its product. It did this by </a:t>
            </a:r>
            <a:endParaRPr lang="en-US" sz="2000"/>
          </a:p>
          <a:p>
            <a:r>
              <a:rPr lang="en-US" sz="2000" dirty="0">
                <a:latin typeface="Arial"/>
                <a:cs typeface="Arial"/>
              </a:rPr>
              <a:t>going to petrol stations in different parts of the US and </a:t>
            </a:r>
            <a:endParaRPr lang="en-US" sz="2000"/>
          </a:p>
          <a:p>
            <a:r>
              <a:rPr lang="en-US" sz="2000" dirty="0">
                <a:latin typeface="Arial"/>
                <a:cs typeface="Arial"/>
              </a:rPr>
              <a:t>stocking the beverage refrigerators with Snapple iced </a:t>
            </a:r>
            <a:endParaRPr lang="en-US" sz="2000"/>
          </a:p>
          <a:p>
            <a:r>
              <a:rPr lang="en-US" sz="2000" dirty="0">
                <a:latin typeface="Arial"/>
                <a:cs typeface="Arial"/>
              </a:rPr>
              <a:t>tea. Many customers picked up Snapple in these petrol </a:t>
            </a:r>
            <a:endParaRPr lang="en-US" sz="2000"/>
          </a:p>
          <a:p>
            <a:r>
              <a:rPr lang="en-US" sz="2000" dirty="0">
                <a:latin typeface="Arial"/>
                <a:cs typeface="Arial"/>
              </a:rPr>
              <a:t>stations, and thus, this was a very successful promotion.</a:t>
            </a:r>
            <a:endParaRPr lang="en-US" sz="2000"/>
          </a:p>
          <a:p>
            <a:endParaRPr lang="en-US" sz="2000" b="1" dirty="0">
              <a:latin typeface="Arial"/>
              <a:cs typeface="Arial"/>
            </a:endParaRPr>
          </a:p>
          <a:p>
            <a:r>
              <a:rPr lang="en-US" sz="2000" dirty="0">
                <a:latin typeface="Arial"/>
                <a:cs typeface="Arial"/>
              </a:rPr>
              <a:t>Once Snapple’s promotion took off, the product was launched full-time in grocery stores, and afterwards, Snapple became a big name. What Snapple did was to cleverly use channel partners to communicate its existence and thereby create brand awareness, persuading customers to buy its product.</a:t>
            </a:r>
            <a:endParaRPr lang="en-US"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6.2 Target market</a:t>
            </a:r>
            <a:endParaRPr lang="en-US" sz="2400" b="1" dirty="0"/>
          </a:p>
        </p:txBody>
      </p:sp>
      <p:pic>
        <p:nvPicPr>
          <p:cNvPr id="6" name="Picture 7">
            <a:extLst>
              <a:ext uri="{FF2B5EF4-FFF2-40B4-BE49-F238E27FC236}">
                <a16:creationId xmlns:a16="http://schemas.microsoft.com/office/drawing/2014/main" id="{DA93C1B3-46EF-F6A0-CC1F-A409F034D249}"/>
              </a:ext>
            </a:extLst>
          </p:cNvPr>
          <p:cNvPicPr>
            <a:picLocks noChangeAspect="1"/>
          </p:cNvPicPr>
          <p:nvPr/>
        </p:nvPicPr>
        <p:blipFill>
          <a:blip r:embed="rId2"/>
          <a:stretch>
            <a:fillRect/>
          </a:stretch>
        </p:blipFill>
        <p:spPr>
          <a:xfrm>
            <a:off x="6866627" y="2071777"/>
            <a:ext cx="1995578" cy="1981200"/>
          </a:xfrm>
          <a:prstGeom prst="rect">
            <a:avLst/>
          </a:prstGeom>
        </p:spPr>
      </p:pic>
    </p:spTree>
    <p:extLst>
      <p:ext uri="{BB962C8B-B14F-4D97-AF65-F5344CB8AC3E}">
        <p14:creationId xmlns:p14="http://schemas.microsoft.com/office/powerpoint/2010/main" val="313864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31947"/>
            <a:ext cx="8576297" cy="3170099"/>
          </a:xfrm>
          <a:prstGeom prst="rect">
            <a:avLst/>
          </a:prstGeom>
          <a:noFill/>
        </p:spPr>
        <p:txBody>
          <a:bodyPr wrap="square" lIns="91440" tIns="45720" rIns="91440" bIns="45720" rtlCol="0" anchor="t">
            <a:spAutoFit/>
          </a:bodyPr>
          <a:lstStyle/>
          <a:p>
            <a:r>
              <a:rPr lang="en-US" sz="2000" b="1" dirty="0">
                <a:latin typeface="Arial"/>
                <a:cs typeface="Arial"/>
              </a:rPr>
              <a:t>3. Influencers</a:t>
            </a:r>
            <a:endParaRPr lang="en-US" sz="2000" dirty="0">
              <a:latin typeface="Arial"/>
              <a:cs typeface="Arial"/>
            </a:endParaRPr>
          </a:p>
          <a:p>
            <a:r>
              <a:rPr lang="en-US" sz="2000" b="1" dirty="0">
                <a:latin typeface="Arial"/>
                <a:cs typeface="Arial"/>
              </a:rPr>
              <a:t>Colin Kaepernick</a:t>
            </a:r>
            <a:endParaRPr lang="en-US" sz="2000" dirty="0">
              <a:latin typeface="Arial"/>
              <a:cs typeface="Arial"/>
            </a:endParaRPr>
          </a:p>
          <a:p>
            <a:r>
              <a:rPr lang="en-US" sz="2000" dirty="0">
                <a:latin typeface="Arial"/>
                <a:cs typeface="Arial"/>
              </a:rPr>
              <a:t>In this video, Nike, the sports firm, used Colin Kaepernick, an American footballer in the United States, to promote their brand. Kaepernick was a controversial choice because he had decided to</a:t>
            </a:r>
            <a:r>
              <a:rPr lang="en-US" sz="2000" u="sng" dirty="0">
                <a:latin typeface="Arial"/>
                <a:cs typeface="Arial"/>
                <a:hlinkClick r:id="rId3"/>
              </a:rPr>
              <a:t> kneel down during the US national anthem instead of standing up(opens in a new tab)</a:t>
            </a:r>
            <a:r>
              <a:rPr lang="en-US" sz="2000" dirty="0">
                <a:latin typeface="Arial"/>
                <a:cs typeface="Arial"/>
              </a:rPr>
              <a:t>. As you watch the video, think about why Nike chose this style of video, and also think about their choice of Colin Kaepernick as an ambassador.</a:t>
            </a:r>
            <a:endParaRPr lang="en-US" dirty="0"/>
          </a:p>
          <a:p>
            <a:endParaRPr lang="en-US" sz="2000" b="1"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9: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6.2 Target market</a:t>
            </a:r>
            <a:endParaRPr lang="en-US" sz="2400" b="1" dirty="0"/>
          </a:p>
        </p:txBody>
      </p:sp>
      <p:pic>
        <p:nvPicPr>
          <p:cNvPr id="8" name="Online Media 7" title="Nike releases full ad featuring Colin Kaepernick">
            <a:hlinkClick r:id="" action="ppaction://media"/>
            <a:extLst>
              <a:ext uri="{FF2B5EF4-FFF2-40B4-BE49-F238E27FC236}">
                <a16:creationId xmlns:a16="http://schemas.microsoft.com/office/drawing/2014/main" id="{CA27EDFA-CB5C-8749-7FF0-CB5557BE8D77}"/>
              </a:ext>
            </a:extLst>
          </p:cNvPr>
          <p:cNvPicPr>
            <a:picLocks noRot="1" noChangeAspect="1"/>
          </p:cNvPicPr>
          <p:nvPr>
            <a:videoFile r:link="rId1"/>
          </p:nvPr>
        </p:nvPicPr>
        <p:blipFill>
          <a:blip r:embed="rId4"/>
          <a:stretch>
            <a:fillRect/>
          </a:stretch>
        </p:blipFill>
        <p:spPr>
          <a:xfrm>
            <a:off x="2827548" y="3933526"/>
            <a:ext cx="4006490" cy="2685930"/>
          </a:xfrm>
          <a:prstGeom prst="rect">
            <a:avLst/>
          </a:prstGeom>
        </p:spPr>
      </p:pic>
    </p:spTree>
    <p:extLst>
      <p:ext uri="{BB962C8B-B14F-4D97-AF65-F5344CB8AC3E}">
        <p14:creationId xmlns:p14="http://schemas.microsoft.com/office/powerpoint/2010/main" val="3074762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1434</cp:revision>
  <cp:lastPrinted>2020-09-02T06:00:26Z</cp:lastPrinted>
  <dcterms:created xsi:type="dcterms:W3CDTF">2009-07-12T19:40:29Z</dcterms:created>
  <dcterms:modified xsi:type="dcterms:W3CDTF">2023-03-01T18:49:53Z</dcterms:modified>
</cp:coreProperties>
</file>